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17"/>
  </p:notesMasterIdLst>
  <p:sldIdLst>
    <p:sldId id="272" r:id="rId5"/>
    <p:sldId id="666" r:id="rId6"/>
    <p:sldId id="268" r:id="rId7"/>
    <p:sldId id="670" r:id="rId8"/>
    <p:sldId id="664" r:id="rId9"/>
    <p:sldId id="652" r:id="rId10"/>
    <p:sldId id="2132" r:id="rId11"/>
    <p:sldId id="285" r:id="rId12"/>
    <p:sldId id="297" r:id="rId13"/>
    <p:sldId id="373" r:id="rId14"/>
    <p:sldId id="374" r:id="rId15"/>
    <p:sldId id="372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1F2C4B9-26E9-4E1E-BCEB-F87641C5CE49}" v="9" dt="2022-10-05T15:48:27.36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97" autoAdjust="0"/>
    <p:restoredTop sz="94660"/>
  </p:normalViewPr>
  <p:slideViewPr>
    <p:cSldViewPr snapToGrid="0">
      <p:cViewPr varScale="1">
        <p:scale>
          <a:sx n="128" d="100"/>
          <a:sy n="128" d="100"/>
        </p:scale>
        <p:origin x="1262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b Sewell" userId="c802df42025d5e1f" providerId="LiveId" clId="{A1F2C4B9-26E9-4E1E-BCEB-F87641C5CE49}"/>
    <pc:docChg chg="custSel addSld delSld modSld sldOrd">
      <pc:chgData name="Rob Sewell" userId="c802df42025d5e1f" providerId="LiveId" clId="{A1F2C4B9-26E9-4E1E-BCEB-F87641C5CE49}" dt="2022-10-05T15:50:11.140" v="125" actId="14100"/>
      <pc:docMkLst>
        <pc:docMk/>
      </pc:docMkLst>
      <pc:sldChg chg="ord">
        <pc:chgData name="Rob Sewell" userId="c802df42025d5e1f" providerId="LiveId" clId="{A1F2C4B9-26E9-4E1E-BCEB-F87641C5CE49}" dt="2022-10-05T15:43:14.699" v="1"/>
        <pc:sldMkLst>
          <pc:docMk/>
          <pc:sldMk cId="1182242608" sldId="268"/>
        </pc:sldMkLst>
      </pc:sldChg>
      <pc:sldChg chg="del">
        <pc:chgData name="Rob Sewell" userId="c802df42025d5e1f" providerId="LiveId" clId="{A1F2C4B9-26E9-4E1E-BCEB-F87641C5CE49}" dt="2022-10-05T15:45:27.663" v="54" actId="2696"/>
        <pc:sldMkLst>
          <pc:docMk/>
          <pc:sldMk cId="3322183983" sldId="269"/>
        </pc:sldMkLst>
      </pc:sldChg>
      <pc:sldChg chg="del">
        <pc:chgData name="Rob Sewell" userId="c802df42025d5e1f" providerId="LiveId" clId="{A1F2C4B9-26E9-4E1E-BCEB-F87641C5CE49}" dt="2022-10-05T15:46:51.389" v="62" actId="47"/>
        <pc:sldMkLst>
          <pc:docMk/>
          <pc:sldMk cId="1645745844" sldId="270"/>
        </pc:sldMkLst>
      </pc:sldChg>
      <pc:sldChg chg="del">
        <pc:chgData name="Rob Sewell" userId="c802df42025d5e1f" providerId="LiveId" clId="{A1F2C4B9-26E9-4E1E-BCEB-F87641C5CE49}" dt="2022-10-05T15:43:48.122" v="2" actId="2696"/>
        <pc:sldMkLst>
          <pc:docMk/>
          <pc:sldMk cId="948702932" sldId="271"/>
        </pc:sldMkLst>
      </pc:sldChg>
      <pc:sldChg chg="addSp modSp mod">
        <pc:chgData name="Rob Sewell" userId="c802df42025d5e1f" providerId="LiveId" clId="{A1F2C4B9-26E9-4E1E-BCEB-F87641C5CE49}" dt="2022-10-05T15:45:11.216" v="53" actId="207"/>
        <pc:sldMkLst>
          <pc:docMk/>
          <pc:sldMk cId="2056625032" sldId="272"/>
        </pc:sldMkLst>
        <pc:spChg chg="add mod">
          <ac:chgData name="Rob Sewell" userId="c802df42025d5e1f" providerId="LiveId" clId="{A1F2C4B9-26E9-4E1E-BCEB-F87641C5CE49}" dt="2022-10-05T15:45:11.216" v="53" actId="207"/>
          <ac:spMkLst>
            <pc:docMk/>
            <pc:sldMk cId="2056625032" sldId="272"/>
            <ac:spMk id="2" creationId="{00EA845F-AC39-A456-33A7-1FD9DD91C3DD}"/>
          </ac:spMkLst>
        </pc:spChg>
      </pc:sldChg>
      <pc:sldChg chg="delSp modSp mod">
        <pc:chgData name="Rob Sewell" userId="c802df42025d5e1f" providerId="LiveId" clId="{A1F2C4B9-26E9-4E1E-BCEB-F87641C5CE49}" dt="2022-10-05T15:48:27.368" v="121" actId="1076"/>
        <pc:sldMkLst>
          <pc:docMk/>
          <pc:sldMk cId="2399646729" sldId="297"/>
        </pc:sldMkLst>
        <pc:spChg chg="del">
          <ac:chgData name="Rob Sewell" userId="c802df42025d5e1f" providerId="LiveId" clId="{A1F2C4B9-26E9-4E1E-BCEB-F87641C5CE49}" dt="2022-10-05T15:48:20.189" v="120" actId="478"/>
          <ac:spMkLst>
            <pc:docMk/>
            <pc:sldMk cId="2399646729" sldId="297"/>
            <ac:spMk id="4" creationId="{92EC81BB-0DA5-451F-BF44-155B5EAA8FD7}"/>
          </ac:spMkLst>
        </pc:spChg>
        <pc:picChg chg="mod">
          <ac:chgData name="Rob Sewell" userId="c802df42025d5e1f" providerId="LiveId" clId="{A1F2C4B9-26E9-4E1E-BCEB-F87641C5CE49}" dt="2022-10-05T15:48:27.368" v="121" actId="1076"/>
          <ac:picMkLst>
            <pc:docMk/>
            <pc:sldMk cId="2399646729" sldId="297"/>
            <ac:picMk id="1026" creationId="{910E737D-0828-4570-8C55-6961A5FBB15F}"/>
          </ac:picMkLst>
        </pc:picChg>
      </pc:sldChg>
      <pc:sldChg chg="del">
        <pc:chgData name="Rob Sewell" userId="c802df42025d5e1f" providerId="LiveId" clId="{A1F2C4B9-26E9-4E1E-BCEB-F87641C5CE49}" dt="2022-10-05T15:49:59.432" v="124" actId="47"/>
        <pc:sldMkLst>
          <pc:docMk/>
          <pc:sldMk cId="1357802739" sldId="356"/>
        </pc:sldMkLst>
      </pc:sldChg>
      <pc:sldChg chg="del">
        <pc:chgData name="Rob Sewell" userId="c802df42025d5e1f" providerId="LiveId" clId="{A1F2C4B9-26E9-4E1E-BCEB-F87641C5CE49}" dt="2022-10-05T15:49:59.432" v="124" actId="47"/>
        <pc:sldMkLst>
          <pc:docMk/>
          <pc:sldMk cId="2831940655" sldId="357"/>
        </pc:sldMkLst>
      </pc:sldChg>
      <pc:sldChg chg="del">
        <pc:chgData name="Rob Sewell" userId="c802df42025d5e1f" providerId="LiveId" clId="{A1F2C4B9-26E9-4E1E-BCEB-F87641C5CE49}" dt="2022-10-05T15:49:59.432" v="124" actId="47"/>
        <pc:sldMkLst>
          <pc:docMk/>
          <pc:sldMk cId="4135866488" sldId="362"/>
        </pc:sldMkLst>
      </pc:sldChg>
      <pc:sldChg chg="del">
        <pc:chgData name="Rob Sewell" userId="c802df42025d5e1f" providerId="LiveId" clId="{A1F2C4B9-26E9-4E1E-BCEB-F87641C5CE49}" dt="2022-10-05T15:49:59.432" v="124" actId="47"/>
        <pc:sldMkLst>
          <pc:docMk/>
          <pc:sldMk cId="999103742" sldId="363"/>
        </pc:sldMkLst>
      </pc:sldChg>
      <pc:sldChg chg="del">
        <pc:chgData name="Rob Sewell" userId="c802df42025d5e1f" providerId="LiveId" clId="{A1F2C4B9-26E9-4E1E-BCEB-F87641C5CE49}" dt="2022-10-05T15:49:59.432" v="124" actId="47"/>
        <pc:sldMkLst>
          <pc:docMk/>
          <pc:sldMk cId="2927471963" sldId="364"/>
        </pc:sldMkLst>
      </pc:sldChg>
      <pc:sldChg chg="del">
        <pc:chgData name="Rob Sewell" userId="c802df42025d5e1f" providerId="LiveId" clId="{A1F2C4B9-26E9-4E1E-BCEB-F87641C5CE49}" dt="2022-10-05T15:49:59.432" v="124" actId="47"/>
        <pc:sldMkLst>
          <pc:docMk/>
          <pc:sldMk cId="3248260369" sldId="365"/>
        </pc:sldMkLst>
      </pc:sldChg>
      <pc:sldChg chg="del">
        <pc:chgData name="Rob Sewell" userId="c802df42025d5e1f" providerId="LiveId" clId="{A1F2C4B9-26E9-4E1E-BCEB-F87641C5CE49}" dt="2022-10-05T15:49:59.432" v="124" actId="47"/>
        <pc:sldMkLst>
          <pc:docMk/>
          <pc:sldMk cId="857521820" sldId="368"/>
        </pc:sldMkLst>
      </pc:sldChg>
      <pc:sldChg chg="del">
        <pc:chgData name="Rob Sewell" userId="c802df42025d5e1f" providerId="LiveId" clId="{A1F2C4B9-26E9-4E1E-BCEB-F87641C5CE49}" dt="2022-10-05T15:49:59.432" v="124" actId="47"/>
        <pc:sldMkLst>
          <pc:docMk/>
          <pc:sldMk cId="4172727791" sldId="369"/>
        </pc:sldMkLst>
      </pc:sldChg>
      <pc:sldChg chg="modSp mod">
        <pc:chgData name="Rob Sewell" userId="c802df42025d5e1f" providerId="LiveId" clId="{A1F2C4B9-26E9-4E1E-BCEB-F87641C5CE49}" dt="2022-10-05T15:50:11.140" v="125" actId="14100"/>
        <pc:sldMkLst>
          <pc:docMk/>
          <pc:sldMk cId="3450897045" sldId="372"/>
        </pc:sldMkLst>
        <pc:spChg chg="mod">
          <ac:chgData name="Rob Sewell" userId="c802df42025d5e1f" providerId="LiveId" clId="{A1F2C4B9-26E9-4E1E-BCEB-F87641C5CE49}" dt="2022-10-05T15:50:11.140" v="125" actId="14100"/>
          <ac:spMkLst>
            <pc:docMk/>
            <pc:sldMk cId="3450897045" sldId="372"/>
            <ac:spMk id="2" creationId="{641117F4-5296-448B-BB68-08C0E1FBA387}"/>
          </ac:spMkLst>
        </pc:spChg>
      </pc:sldChg>
      <pc:sldChg chg="delSp mod">
        <pc:chgData name="Rob Sewell" userId="c802df42025d5e1f" providerId="LiveId" clId="{A1F2C4B9-26E9-4E1E-BCEB-F87641C5CE49}" dt="2022-10-05T15:48:34.547" v="122" actId="478"/>
        <pc:sldMkLst>
          <pc:docMk/>
          <pc:sldMk cId="3340143463" sldId="373"/>
        </pc:sldMkLst>
        <pc:spChg chg="del">
          <ac:chgData name="Rob Sewell" userId="c802df42025d5e1f" providerId="LiveId" clId="{A1F2C4B9-26E9-4E1E-BCEB-F87641C5CE49}" dt="2022-10-05T15:48:34.547" v="122" actId="478"/>
          <ac:spMkLst>
            <pc:docMk/>
            <pc:sldMk cId="3340143463" sldId="373"/>
            <ac:spMk id="4" creationId="{DE595DE0-536E-4683-998E-8BDF14976318}"/>
          </ac:spMkLst>
        </pc:spChg>
      </pc:sldChg>
      <pc:sldChg chg="delSp mod">
        <pc:chgData name="Rob Sewell" userId="c802df42025d5e1f" providerId="LiveId" clId="{A1F2C4B9-26E9-4E1E-BCEB-F87641C5CE49}" dt="2022-10-05T15:48:40.313" v="123" actId="478"/>
        <pc:sldMkLst>
          <pc:docMk/>
          <pc:sldMk cId="2882999776" sldId="374"/>
        </pc:sldMkLst>
        <pc:spChg chg="del">
          <ac:chgData name="Rob Sewell" userId="c802df42025d5e1f" providerId="LiveId" clId="{A1F2C4B9-26E9-4E1E-BCEB-F87641C5CE49}" dt="2022-10-05T15:48:40.313" v="123" actId="478"/>
          <ac:spMkLst>
            <pc:docMk/>
            <pc:sldMk cId="2882999776" sldId="374"/>
            <ac:spMk id="5" creationId="{9DAF7724-E0D3-4C59-9CDE-94FB166D9AF6}"/>
          </ac:spMkLst>
        </pc:spChg>
      </pc:sldChg>
      <pc:sldChg chg="del">
        <pc:chgData name="Rob Sewell" userId="c802df42025d5e1f" providerId="LiveId" clId="{A1F2C4B9-26E9-4E1E-BCEB-F87641C5CE49}" dt="2022-10-05T15:49:59.432" v="124" actId="47"/>
        <pc:sldMkLst>
          <pc:docMk/>
          <pc:sldMk cId="2213973205" sldId="626"/>
        </pc:sldMkLst>
      </pc:sldChg>
      <pc:sldChg chg="del">
        <pc:chgData name="Rob Sewell" userId="c802df42025d5e1f" providerId="LiveId" clId="{A1F2C4B9-26E9-4E1E-BCEB-F87641C5CE49}" dt="2022-10-05T15:49:59.432" v="124" actId="47"/>
        <pc:sldMkLst>
          <pc:docMk/>
          <pc:sldMk cId="3817831358" sldId="627"/>
        </pc:sldMkLst>
      </pc:sldChg>
      <pc:sldChg chg="del">
        <pc:chgData name="Rob Sewell" userId="c802df42025d5e1f" providerId="LiveId" clId="{A1F2C4B9-26E9-4E1E-BCEB-F87641C5CE49}" dt="2022-10-05T15:49:59.432" v="124" actId="47"/>
        <pc:sldMkLst>
          <pc:docMk/>
          <pc:sldMk cId="4116515622" sldId="629"/>
        </pc:sldMkLst>
      </pc:sldChg>
      <pc:sldChg chg="del">
        <pc:chgData name="Rob Sewell" userId="c802df42025d5e1f" providerId="LiveId" clId="{A1F2C4B9-26E9-4E1E-BCEB-F87641C5CE49}" dt="2022-10-05T15:49:59.432" v="124" actId="47"/>
        <pc:sldMkLst>
          <pc:docMk/>
          <pc:sldMk cId="3355809037" sldId="634"/>
        </pc:sldMkLst>
      </pc:sldChg>
      <pc:sldChg chg="del">
        <pc:chgData name="Rob Sewell" userId="c802df42025d5e1f" providerId="LiveId" clId="{A1F2C4B9-26E9-4E1E-BCEB-F87641C5CE49}" dt="2022-10-05T15:49:59.432" v="124" actId="47"/>
        <pc:sldMkLst>
          <pc:docMk/>
          <pc:sldMk cId="3098851324" sldId="635"/>
        </pc:sldMkLst>
      </pc:sldChg>
      <pc:sldChg chg="del">
        <pc:chgData name="Rob Sewell" userId="c802df42025d5e1f" providerId="LiveId" clId="{A1F2C4B9-26E9-4E1E-BCEB-F87641C5CE49}" dt="2022-10-05T15:49:59.432" v="124" actId="47"/>
        <pc:sldMkLst>
          <pc:docMk/>
          <pc:sldMk cId="590095202" sldId="636"/>
        </pc:sldMkLst>
      </pc:sldChg>
      <pc:sldChg chg="del">
        <pc:chgData name="Rob Sewell" userId="c802df42025d5e1f" providerId="LiveId" clId="{A1F2C4B9-26E9-4E1E-BCEB-F87641C5CE49}" dt="2022-10-05T15:49:59.432" v="124" actId="47"/>
        <pc:sldMkLst>
          <pc:docMk/>
          <pc:sldMk cId="3818839352" sldId="637"/>
        </pc:sldMkLst>
      </pc:sldChg>
      <pc:sldChg chg="modSp del mod">
        <pc:chgData name="Rob Sewell" userId="c802df42025d5e1f" providerId="LiveId" clId="{A1F2C4B9-26E9-4E1E-BCEB-F87641C5CE49}" dt="2022-10-05T15:49:59.432" v="124" actId="47"/>
        <pc:sldMkLst>
          <pc:docMk/>
          <pc:sldMk cId="4264188158" sldId="643"/>
        </pc:sldMkLst>
        <pc:spChg chg="mod">
          <ac:chgData name="Rob Sewell" userId="c802df42025d5e1f" providerId="LiveId" clId="{A1F2C4B9-26E9-4E1E-BCEB-F87641C5CE49}" dt="2022-10-05T15:46:45.967" v="60" actId="27636"/>
          <ac:spMkLst>
            <pc:docMk/>
            <pc:sldMk cId="4264188158" sldId="643"/>
            <ac:spMk id="7" creationId="{B48D7C57-B603-404A-A874-09176C497C28}"/>
          </ac:spMkLst>
        </pc:spChg>
      </pc:sldChg>
      <pc:sldChg chg="modSp del mod">
        <pc:chgData name="Rob Sewell" userId="c802df42025d5e1f" providerId="LiveId" clId="{A1F2C4B9-26E9-4E1E-BCEB-F87641C5CE49}" dt="2022-10-05T15:49:59.432" v="124" actId="47"/>
        <pc:sldMkLst>
          <pc:docMk/>
          <pc:sldMk cId="1819254681" sldId="644"/>
        </pc:sldMkLst>
        <pc:spChg chg="mod">
          <ac:chgData name="Rob Sewell" userId="c802df42025d5e1f" providerId="LiveId" clId="{A1F2C4B9-26E9-4E1E-BCEB-F87641C5CE49}" dt="2022-10-05T15:46:45.955" v="59" actId="27636"/>
          <ac:spMkLst>
            <pc:docMk/>
            <pc:sldMk cId="1819254681" sldId="644"/>
            <ac:spMk id="2" creationId="{0177930C-E401-40BB-8994-CEF888B1D552}"/>
          </ac:spMkLst>
        </pc:spChg>
      </pc:sldChg>
      <pc:sldChg chg="del">
        <pc:chgData name="Rob Sewell" userId="c802df42025d5e1f" providerId="LiveId" clId="{A1F2C4B9-26E9-4E1E-BCEB-F87641C5CE49}" dt="2022-10-05T15:49:59.432" v="124" actId="47"/>
        <pc:sldMkLst>
          <pc:docMk/>
          <pc:sldMk cId="3249867150" sldId="646"/>
        </pc:sldMkLst>
      </pc:sldChg>
      <pc:sldChg chg="modSp del mod">
        <pc:chgData name="Rob Sewell" userId="c802df42025d5e1f" providerId="LiveId" clId="{A1F2C4B9-26E9-4E1E-BCEB-F87641C5CE49}" dt="2022-10-05T15:49:59.432" v="124" actId="47"/>
        <pc:sldMkLst>
          <pc:docMk/>
          <pc:sldMk cId="1307837940" sldId="647"/>
        </pc:sldMkLst>
        <pc:spChg chg="mod">
          <ac:chgData name="Rob Sewell" userId="c802df42025d5e1f" providerId="LiveId" clId="{A1F2C4B9-26E9-4E1E-BCEB-F87641C5CE49}" dt="2022-10-05T15:46:45.974" v="61" actId="27636"/>
          <ac:spMkLst>
            <pc:docMk/>
            <pc:sldMk cId="1307837940" sldId="647"/>
            <ac:spMk id="7" creationId="{B48D7C57-B603-404A-A874-09176C497C28}"/>
          </ac:spMkLst>
        </pc:spChg>
      </pc:sldChg>
      <pc:sldChg chg="modSp mod">
        <pc:chgData name="Rob Sewell" userId="c802df42025d5e1f" providerId="LiveId" clId="{A1F2C4B9-26E9-4E1E-BCEB-F87641C5CE49}" dt="2022-10-05T15:47:40.741" v="76" actId="403"/>
        <pc:sldMkLst>
          <pc:docMk/>
          <pc:sldMk cId="895496971" sldId="652"/>
        </pc:sldMkLst>
        <pc:spChg chg="mod">
          <ac:chgData name="Rob Sewell" userId="c802df42025d5e1f" providerId="LiveId" clId="{A1F2C4B9-26E9-4E1E-BCEB-F87641C5CE49}" dt="2022-10-05T15:47:40.741" v="76" actId="403"/>
          <ac:spMkLst>
            <pc:docMk/>
            <pc:sldMk cId="895496971" sldId="652"/>
            <ac:spMk id="9" creationId="{22BE439F-6482-461C-B5AB-36EF0E8B246F}"/>
          </ac:spMkLst>
        </pc:spChg>
      </pc:sldChg>
      <pc:sldChg chg="modSp mod">
        <pc:chgData name="Rob Sewell" userId="c802df42025d5e1f" providerId="LiveId" clId="{A1F2C4B9-26E9-4E1E-BCEB-F87641C5CE49}" dt="2022-10-05T15:47:28.669" v="72" actId="27636"/>
        <pc:sldMkLst>
          <pc:docMk/>
          <pc:sldMk cId="1605145591" sldId="664"/>
        </pc:sldMkLst>
        <pc:spChg chg="mod">
          <ac:chgData name="Rob Sewell" userId="c802df42025d5e1f" providerId="LiveId" clId="{A1F2C4B9-26E9-4E1E-BCEB-F87641C5CE49}" dt="2022-10-05T15:47:28.669" v="72" actId="27636"/>
          <ac:spMkLst>
            <pc:docMk/>
            <pc:sldMk cId="1605145591" sldId="664"/>
            <ac:spMk id="5" creationId="{3B4C2DA5-65BC-4ECA-B53E-3613AA5B3310}"/>
          </ac:spMkLst>
        </pc:spChg>
      </pc:sldChg>
      <pc:sldChg chg="add">
        <pc:chgData name="Rob Sewell" userId="c802df42025d5e1f" providerId="LiveId" clId="{A1F2C4B9-26E9-4E1E-BCEB-F87641C5CE49}" dt="2022-10-05T15:45:51.427" v="55"/>
        <pc:sldMkLst>
          <pc:docMk/>
          <pc:sldMk cId="4181272693" sldId="666"/>
        </pc:sldMkLst>
      </pc:sldChg>
      <pc:sldChg chg="add del">
        <pc:chgData name="Rob Sewell" userId="c802df42025d5e1f" providerId="LiveId" clId="{A1F2C4B9-26E9-4E1E-BCEB-F87641C5CE49}" dt="2022-10-05T15:46:03.940" v="57"/>
        <pc:sldMkLst>
          <pc:docMk/>
          <pc:sldMk cId="3390030990" sldId="667"/>
        </pc:sldMkLst>
      </pc:sldChg>
      <pc:sldChg chg="add">
        <pc:chgData name="Rob Sewell" userId="c802df42025d5e1f" providerId="LiveId" clId="{A1F2C4B9-26E9-4E1E-BCEB-F87641C5CE49}" dt="2022-10-05T15:46:10.560" v="58"/>
        <pc:sldMkLst>
          <pc:docMk/>
          <pc:sldMk cId="1346630225" sldId="670"/>
        </pc:sldMkLst>
      </pc:sldChg>
      <pc:sldChg chg="del">
        <pc:chgData name="Rob Sewell" userId="c802df42025d5e1f" providerId="LiveId" clId="{A1F2C4B9-26E9-4E1E-BCEB-F87641C5CE49}" dt="2022-10-05T15:49:59.432" v="124" actId="47"/>
        <pc:sldMkLst>
          <pc:docMk/>
          <pc:sldMk cId="3235077093" sldId="2105"/>
        </pc:sldMkLst>
      </pc:sldChg>
      <pc:sldChg chg="del">
        <pc:chgData name="Rob Sewell" userId="c802df42025d5e1f" providerId="LiveId" clId="{A1F2C4B9-26E9-4E1E-BCEB-F87641C5CE49}" dt="2022-10-05T15:49:59.432" v="124" actId="47"/>
        <pc:sldMkLst>
          <pc:docMk/>
          <pc:sldMk cId="2221060192" sldId="2106"/>
        </pc:sldMkLst>
      </pc:sldChg>
      <pc:sldChg chg="del">
        <pc:chgData name="Rob Sewell" userId="c802df42025d5e1f" providerId="LiveId" clId="{A1F2C4B9-26E9-4E1E-BCEB-F87641C5CE49}" dt="2022-10-05T15:49:59.432" v="124" actId="47"/>
        <pc:sldMkLst>
          <pc:docMk/>
          <pc:sldMk cId="489100550" sldId="2107"/>
        </pc:sldMkLst>
      </pc:sldChg>
      <pc:sldChg chg="del">
        <pc:chgData name="Rob Sewell" userId="c802df42025d5e1f" providerId="LiveId" clId="{A1F2C4B9-26E9-4E1E-BCEB-F87641C5CE49}" dt="2022-10-05T15:49:59.432" v="124" actId="47"/>
        <pc:sldMkLst>
          <pc:docMk/>
          <pc:sldMk cId="895508590" sldId="2109"/>
        </pc:sldMkLst>
      </pc:sldChg>
      <pc:sldChg chg="del">
        <pc:chgData name="Rob Sewell" userId="c802df42025d5e1f" providerId="LiveId" clId="{A1F2C4B9-26E9-4E1E-BCEB-F87641C5CE49}" dt="2022-10-05T15:49:59.432" v="124" actId="47"/>
        <pc:sldMkLst>
          <pc:docMk/>
          <pc:sldMk cId="2607483688" sldId="2110"/>
        </pc:sldMkLst>
      </pc:sldChg>
      <pc:sldChg chg="del">
        <pc:chgData name="Rob Sewell" userId="c802df42025d5e1f" providerId="LiveId" clId="{A1F2C4B9-26E9-4E1E-BCEB-F87641C5CE49}" dt="2022-10-05T15:49:59.432" v="124" actId="47"/>
        <pc:sldMkLst>
          <pc:docMk/>
          <pc:sldMk cId="3686073975" sldId="2111"/>
        </pc:sldMkLst>
      </pc:sldChg>
      <pc:sldChg chg="del">
        <pc:chgData name="Rob Sewell" userId="c802df42025d5e1f" providerId="LiveId" clId="{A1F2C4B9-26E9-4E1E-BCEB-F87641C5CE49}" dt="2022-10-05T15:49:59.432" v="124" actId="47"/>
        <pc:sldMkLst>
          <pc:docMk/>
          <pc:sldMk cId="3564873961" sldId="2112"/>
        </pc:sldMkLst>
      </pc:sldChg>
      <pc:sldChg chg="del">
        <pc:chgData name="Rob Sewell" userId="c802df42025d5e1f" providerId="LiveId" clId="{A1F2C4B9-26E9-4E1E-BCEB-F87641C5CE49}" dt="2022-10-05T15:49:59.432" v="124" actId="47"/>
        <pc:sldMkLst>
          <pc:docMk/>
          <pc:sldMk cId="1006833233" sldId="2117"/>
        </pc:sldMkLst>
      </pc:sldChg>
      <pc:sldChg chg="del">
        <pc:chgData name="Rob Sewell" userId="c802df42025d5e1f" providerId="LiveId" clId="{A1F2C4B9-26E9-4E1E-BCEB-F87641C5CE49}" dt="2022-10-05T15:49:59.432" v="124" actId="47"/>
        <pc:sldMkLst>
          <pc:docMk/>
          <pc:sldMk cId="2232899985" sldId="2118"/>
        </pc:sldMkLst>
      </pc:sldChg>
      <pc:sldChg chg="del">
        <pc:chgData name="Rob Sewell" userId="c802df42025d5e1f" providerId="LiveId" clId="{A1F2C4B9-26E9-4E1E-BCEB-F87641C5CE49}" dt="2022-10-05T15:49:59.432" v="124" actId="47"/>
        <pc:sldMkLst>
          <pc:docMk/>
          <pc:sldMk cId="1959784207" sldId="2119"/>
        </pc:sldMkLst>
      </pc:sldChg>
      <pc:sldChg chg="del">
        <pc:chgData name="Rob Sewell" userId="c802df42025d5e1f" providerId="LiveId" clId="{A1F2C4B9-26E9-4E1E-BCEB-F87641C5CE49}" dt="2022-10-05T15:49:59.432" v="124" actId="47"/>
        <pc:sldMkLst>
          <pc:docMk/>
          <pc:sldMk cId="2264203828" sldId="2121"/>
        </pc:sldMkLst>
      </pc:sldChg>
      <pc:sldChg chg="del">
        <pc:chgData name="Rob Sewell" userId="c802df42025d5e1f" providerId="LiveId" clId="{A1F2C4B9-26E9-4E1E-BCEB-F87641C5CE49}" dt="2022-10-05T15:49:59.432" v="124" actId="47"/>
        <pc:sldMkLst>
          <pc:docMk/>
          <pc:sldMk cId="2313925733" sldId="2122"/>
        </pc:sldMkLst>
      </pc:sldChg>
      <pc:sldChg chg="del">
        <pc:chgData name="Rob Sewell" userId="c802df42025d5e1f" providerId="LiveId" clId="{A1F2C4B9-26E9-4E1E-BCEB-F87641C5CE49}" dt="2022-10-05T15:49:59.432" v="124" actId="47"/>
        <pc:sldMkLst>
          <pc:docMk/>
          <pc:sldMk cId="347722917" sldId="2123"/>
        </pc:sldMkLst>
      </pc:sldChg>
      <pc:sldChg chg="del">
        <pc:chgData name="Rob Sewell" userId="c802df42025d5e1f" providerId="LiveId" clId="{A1F2C4B9-26E9-4E1E-BCEB-F87641C5CE49}" dt="2022-10-05T15:49:59.432" v="124" actId="47"/>
        <pc:sldMkLst>
          <pc:docMk/>
          <pc:sldMk cId="3489189944" sldId="2124"/>
        </pc:sldMkLst>
      </pc:sldChg>
      <pc:sldChg chg="del">
        <pc:chgData name="Rob Sewell" userId="c802df42025d5e1f" providerId="LiveId" clId="{A1F2C4B9-26E9-4E1E-BCEB-F87641C5CE49}" dt="2022-10-05T15:49:59.432" v="124" actId="47"/>
        <pc:sldMkLst>
          <pc:docMk/>
          <pc:sldMk cId="3320043403" sldId="2125"/>
        </pc:sldMkLst>
      </pc:sldChg>
      <pc:sldChg chg="del">
        <pc:chgData name="Rob Sewell" userId="c802df42025d5e1f" providerId="LiveId" clId="{A1F2C4B9-26E9-4E1E-BCEB-F87641C5CE49}" dt="2022-10-05T15:49:59.432" v="124" actId="47"/>
        <pc:sldMkLst>
          <pc:docMk/>
          <pc:sldMk cId="2623055391" sldId="2126"/>
        </pc:sldMkLst>
      </pc:sldChg>
      <pc:sldChg chg="del">
        <pc:chgData name="Rob Sewell" userId="c802df42025d5e1f" providerId="LiveId" clId="{A1F2C4B9-26E9-4E1E-BCEB-F87641C5CE49}" dt="2022-10-05T15:49:59.432" v="124" actId="47"/>
        <pc:sldMkLst>
          <pc:docMk/>
          <pc:sldMk cId="1906806266" sldId="2127"/>
        </pc:sldMkLst>
      </pc:sldChg>
      <pc:sldChg chg="del">
        <pc:chgData name="Rob Sewell" userId="c802df42025d5e1f" providerId="LiveId" clId="{A1F2C4B9-26E9-4E1E-BCEB-F87641C5CE49}" dt="2022-10-05T15:49:59.432" v="124" actId="47"/>
        <pc:sldMkLst>
          <pc:docMk/>
          <pc:sldMk cId="761870638" sldId="2128"/>
        </pc:sldMkLst>
      </pc:sldChg>
      <pc:sldChg chg="del">
        <pc:chgData name="Rob Sewell" userId="c802df42025d5e1f" providerId="LiveId" clId="{A1F2C4B9-26E9-4E1E-BCEB-F87641C5CE49}" dt="2022-10-05T15:49:59.432" v="124" actId="47"/>
        <pc:sldMkLst>
          <pc:docMk/>
          <pc:sldMk cId="940016639" sldId="2129"/>
        </pc:sldMkLst>
      </pc:sldChg>
      <pc:sldChg chg="del">
        <pc:chgData name="Rob Sewell" userId="c802df42025d5e1f" providerId="LiveId" clId="{A1F2C4B9-26E9-4E1E-BCEB-F87641C5CE49}" dt="2022-10-05T15:49:59.432" v="124" actId="47"/>
        <pc:sldMkLst>
          <pc:docMk/>
          <pc:sldMk cId="3698267464" sldId="2130"/>
        </pc:sldMkLst>
      </pc:sldChg>
      <pc:sldChg chg="del">
        <pc:chgData name="Rob Sewell" userId="c802df42025d5e1f" providerId="LiveId" clId="{A1F2C4B9-26E9-4E1E-BCEB-F87641C5CE49}" dt="2022-10-05T15:49:59.432" v="124" actId="47"/>
        <pc:sldMkLst>
          <pc:docMk/>
          <pc:sldMk cId="3035285953" sldId="2131"/>
        </pc:sldMkLst>
      </pc:sldChg>
      <pc:sldChg chg="modSp add mod">
        <pc:chgData name="Rob Sewell" userId="c802df42025d5e1f" providerId="LiveId" clId="{A1F2C4B9-26E9-4E1E-BCEB-F87641C5CE49}" dt="2022-10-05T15:48:10.866" v="119" actId="20577"/>
        <pc:sldMkLst>
          <pc:docMk/>
          <pc:sldMk cId="3714587347" sldId="2132"/>
        </pc:sldMkLst>
        <pc:spChg chg="mod">
          <ac:chgData name="Rob Sewell" userId="c802df42025d5e1f" providerId="LiveId" clId="{A1F2C4B9-26E9-4E1E-BCEB-F87641C5CE49}" dt="2022-10-05T15:48:10.866" v="119" actId="20577"/>
          <ac:spMkLst>
            <pc:docMk/>
            <pc:sldMk cId="3714587347" sldId="2132"/>
            <ac:spMk id="9" creationId="{22BE439F-6482-461C-B5AB-36EF0E8B246F}"/>
          </ac:spMkLst>
        </pc:spChg>
      </pc:sldChg>
      <pc:sldMasterChg chg="delSldLayout">
        <pc:chgData name="Rob Sewell" userId="c802df42025d5e1f" providerId="LiveId" clId="{A1F2C4B9-26E9-4E1E-BCEB-F87641C5CE49}" dt="2022-10-05T15:49:59.432" v="124" actId="47"/>
        <pc:sldMasterMkLst>
          <pc:docMk/>
          <pc:sldMasterMk cId="294667751" sldId="2147483660"/>
        </pc:sldMasterMkLst>
        <pc:sldLayoutChg chg="del">
          <pc:chgData name="Rob Sewell" userId="c802df42025d5e1f" providerId="LiveId" clId="{A1F2C4B9-26E9-4E1E-BCEB-F87641C5CE49}" dt="2022-10-05T15:49:59.432" v="124" actId="47"/>
          <pc:sldLayoutMkLst>
            <pc:docMk/>
            <pc:sldMasterMk cId="294667751" sldId="2147483660"/>
            <pc:sldLayoutMk cId="1261540199" sldId="2147483667"/>
          </pc:sldLayoutMkLst>
        </pc:sldLayoutChg>
        <pc:sldLayoutChg chg="del">
          <pc:chgData name="Rob Sewell" userId="c802df42025d5e1f" providerId="LiveId" clId="{A1F2C4B9-26E9-4E1E-BCEB-F87641C5CE49}" dt="2022-10-05T15:49:59.432" v="124" actId="47"/>
          <pc:sldLayoutMkLst>
            <pc:docMk/>
            <pc:sldMasterMk cId="294667751" sldId="2147483660"/>
            <pc:sldLayoutMk cId="3838367145" sldId="2147483668"/>
          </pc:sldLayoutMkLst>
        </pc:sldLayoutChg>
        <pc:sldLayoutChg chg="del">
          <pc:chgData name="Rob Sewell" userId="c802df42025d5e1f" providerId="LiveId" clId="{A1F2C4B9-26E9-4E1E-BCEB-F87641C5CE49}" dt="2022-10-05T15:49:59.432" v="124" actId="47"/>
          <pc:sldLayoutMkLst>
            <pc:docMk/>
            <pc:sldMasterMk cId="294667751" sldId="2147483660"/>
            <pc:sldLayoutMk cId="1159581077" sldId="2147483669"/>
          </pc:sldLayoutMkLst>
        </pc:sldLayoutChg>
        <pc:sldLayoutChg chg="del">
          <pc:chgData name="Rob Sewell" userId="c802df42025d5e1f" providerId="LiveId" clId="{A1F2C4B9-26E9-4E1E-BCEB-F87641C5CE49}" dt="2022-10-05T15:49:59.432" v="124" actId="47"/>
          <pc:sldLayoutMkLst>
            <pc:docMk/>
            <pc:sldMasterMk cId="294667751" sldId="2147483660"/>
            <pc:sldLayoutMk cId="1665282310" sldId="2147483671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41CB8E-A613-489F-AE24-568077367537}" type="datetimeFigureOut">
              <a:rPr lang="en-GB" smtClean="0"/>
              <a:t>05/10/2022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168735-6C52-4B5F-9CFC-697FC8952EB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1652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err="1"/>
              <a:t>OBS:Full</a:t>
            </a:r>
            <a:r>
              <a:rPr lang="en-GB" dirty="0"/>
              <a:t> Screen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1B81E1-D1CF-456A-834B-29B6EF52884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9508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err="1"/>
              <a:t>OBS:Full</a:t>
            </a:r>
            <a:r>
              <a:rPr lang="en-GB" dirty="0"/>
              <a:t> Screen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1B81E1-D1CF-456A-834B-29B6EF52884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2837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err="1"/>
              <a:t>OBS:Full</a:t>
            </a:r>
            <a:r>
              <a:rPr lang="en-GB" dirty="0"/>
              <a:t> Screen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1B81E1-D1CF-456A-834B-29B6EF52884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7856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err="1"/>
              <a:t>OBS:Full</a:t>
            </a:r>
            <a:r>
              <a:rPr lang="en-GB" dirty="0"/>
              <a:t> Screen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1B81E1-D1CF-456A-834B-29B6EF52884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532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OBS:SpeakerRightHalf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1B81E1-D1CF-456A-834B-29B6EF52884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548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err="1"/>
              <a:t>OBS:SpeakerCentreBottom</a:t>
            </a: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1B81E1-D1CF-456A-834B-29B6EF52884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7870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err="1"/>
              <a:t>OBS:SpeakerCentreBottom</a:t>
            </a: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1B81E1-D1CF-456A-834B-29B6EF52884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5360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1B81E1-D1CF-456A-834B-29B6EF52884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9655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059E1037-612E-25A9-5F2C-3CA3382ADF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" y="59267"/>
            <a:ext cx="12048067" cy="8913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7566D183-EA70-BA5E-0C86-48E5CEF3206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9710" y="6096000"/>
            <a:ext cx="2259422" cy="891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8715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059E1037-612E-25A9-5F2C-3CA3382ADF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" y="59267"/>
            <a:ext cx="12048067" cy="8913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830519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peak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64C2DC2A-7AD3-6F4B-9793-4D46F9B9B04A}"/>
              </a:ext>
            </a:extLst>
          </p:cNvPr>
          <p:cNvGrpSpPr/>
          <p:nvPr userDrawn="1"/>
        </p:nvGrpSpPr>
        <p:grpSpPr>
          <a:xfrm>
            <a:off x="6096000" y="243840"/>
            <a:ext cx="5852160" cy="6370320"/>
            <a:chOff x="4572000" y="182880"/>
            <a:chExt cx="4389120" cy="4777740"/>
          </a:xfrm>
          <a:solidFill>
            <a:schemeClr val="bg2">
              <a:lumMod val="95000"/>
            </a:schemeClr>
          </a:solidFill>
        </p:grpSpPr>
        <p:sp>
          <p:nvSpPr>
            <p:cNvPr id="24" name="Parallelogram 23">
              <a:extLst>
                <a:ext uri="{FF2B5EF4-FFF2-40B4-BE49-F238E27FC236}">
                  <a16:creationId xmlns:a16="http://schemas.microsoft.com/office/drawing/2014/main" id="{15719CD6-287E-7D46-B37C-232F9862A08E}"/>
                </a:ext>
              </a:extLst>
            </p:cNvPr>
            <p:cNvSpPr/>
            <p:nvPr/>
          </p:nvSpPr>
          <p:spPr>
            <a:xfrm>
              <a:off x="4572000" y="182881"/>
              <a:ext cx="3762704" cy="4777739"/>
            </a:xfrm>
            <a:prstGeom prst="parallelogram">
              <a:avLst>
                <a:gd name="adj" fmla="val 2174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6866752-5609-3E49-AD8F-EEFDD00C0097}"/>
                </a:ext>
              </a:extLst>
            </p:cNvPr>
            <p:cNvSpPr/>
            <p:nvPr/>
          </p:nvSpPr>
          <p:spPr>
            <a:xfrm flipH="1">
              <a:off x="6318988" y="182880"/>
              <a:ext cx="2642132" cy="47777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D971758-2E52-4942-A1B8-B4035CEF862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67785" y="514352"/>
            <a:ext cx="1924049" cy="1924049"/>
          </a:xfrm>
          <a:prstGeom prst="ellipse">
            <a:avLst/>
          </a:prstGeom>
          <a:solidFill>
            <a:schemeClr val="bg1"/>
          </a:solidFill>
        </p:spPr>
        <p:txBody>
          <a:bodyPr anchor="ctr"/>
          <a:lstStyle>
            <a:lvl1pPr algn="ctr">
              <a:defRPr sz="1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PLACE YOUR PHOTO HERE</a:t>
            </a:r>
          </a:p>
        </p:txBody>
      </p:sp>
      <p:sp>
        <p:nvSpPr>
          <p:cNvPr id="50" name="Title 1">
            <a:extLst>
              <a:ext uri="{FF2B5EF4-FFF2-40B4-BE49-F238E27FC236}">
                <a16:creationId xmlns:a16="http://schemas.microsoft.com/office/drawing/2014/main" id="{3D2AFCB0-B95D-F84C-91FE-5AA4A5FE41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9026" y="2674496"/>
            <a:ext cx="5445189" cy="596555"/>
          </a:xfrm>
          <a:prstGeom prst="rect">
            <a:avLst/>
          </a:prstGeom>
        </p:spPr>
        <p:txBody>
          <a:bodyPr/>
          <a:lstStyle>
            <a:lvl1pPr>
              <a:defRPr sz="48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Speaker Name</a:t>
            </a:r>
          </a:p>
        </p:txBody>
      </p:sp>
      <p:sp>
        <p:nvSpPr>
          <p:cNvPr id="52" name="Text Placeholder 4">
            <a:extLst>
              <a:ext uri="{FF2B5EF4-FFF2-40B4-BE49-F238E27FC236}">
                <a16:creationId xmlns:a16="http://schemas.microsoft.com/office/drawing/2014/main" id="{4914BB13-04BF-404C-AA9E-28E69E1D6E2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9025" y="3407400"/>
            <a:ext cx="5436992" cy="1032933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3200" b="1" i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Company</a:t>
            </a:r>
          </a:p>
        </p:txBody>
      </p:sp>
      <p:sp>
        <p:nvSpPr>
          <p:cNvPr id="53" name="Text Placeholder 4">
            <a:extLst>
              <a:ext uri="{FF2B5EF4-FFF2-40B4-BE49-F238E27FC236}">
                <a16:creationId xmlns:a16="http://schemas.microsoft.com/office/drawing/2014/main" id="{F242CE12-E6F8-964F-9232-CEBB0225A8E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57471" y="4798104"/>
            <a:ext cx="4868547" cy="1425277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lang="en-US" sz="2400" b="0" i="0" kern="1200" dirty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 dirty="0"/>
              <a:t>/</a:t>
            </a:r>
            <a:r>
              <a:rPr lang="en-US" dirty="0" err="1"/>
              <a:t>yourname</a:t>
            </a:r>
            <a:endParaRPr lang="en-US" dirty="0"/>
          </a:p>
          <a:p>
            <a:pPr lvl="0"/>
            <a:r>
              <a:rPr lang="en-US" dirty="0"/>
              <a:t>@</a:t>
            </a:r>
            <a:r>
              <a:rPr lang="en-US" dirty="0" err="1"/>
              <a:t>yourhandle</a:t>
            </a:r>
            <a:endParaRPr lang="en-US" dirty="0"/>
          </a:p>
          <a:p>
            <a:pPr lvl="0"/>
            <a:r>
              <a:rPr lang="en-US" dirty="0" err="1"/>
              <a:t>yourname</a:t>
            </a:r>
            <a:endParaRPr lang="en-US" dirty="0"/>
          </a:p>
        </p:txBody>
      </p:sp>
      <p:sp>
        <p:nvSpPr>
          <p:cNvPr id="61" name="Text Placeholder 6">
            <a:extLst>
              <a:ext uri="{FF2B5EF4-FFF2-40B4-BE49-F238E27FC236}">
                <a16:creationId xmlns:a16="http://schemas.microsoft.com/office/drawing/2014/main" id="{4C9BAD48-11ED-1C45-8E0B-00EE221E261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505975" y="3667942"/>
            <a:ext cx="3998568" cy="2409140"/>
          </a:xfrm>
          <a:prstGeom prst="rect">
            <a:avLst/>
          </a:prstGeom>
        </p:spPr>
        <p:txBody>
          <a:bodyPr anchor="ctr"/>
          <a:lstStyle>
            <a:lvl1pPr>
              <a:spcBef>
                <a:spcPts val="0"/>
              </a:spcBef>
              <a:defRPr lang="en-US" sz="3200" kern="1200" spc="27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algn="l" defTabSz="1219170" rtl="0" eaLnBrk="1" latinLnBrk="0" hangingPunct="1">
              <a:spcAft>
                <a:spcPts val="4267"/>
              </a:spcAft>
              <a:defRPr/>
            </a:pPr>
            <a:r>
              <a:rPr lang="en-US" dirty="0"/>
              <a:t>Click to edit Master</a:t>
            </a:r>
          </a:p>
        </p:txBody>
      </p:sp>
      <p:sp>
        <p:nvSpPr>
          <p:cNvPr id="62" name="Text Placeholder 6">
            <a:extLst>
              <a:ext uri="{FF2B5EF4-FFF2-40B4-BE49-F238E27FC236}">
                <a16:creationId xmlns:a16="http://schemas.microsoft.com/office/drawing/2014/main" id="{E3F1CDDB-E2E2-5E44-A257-9D44C51E2CC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505975" y="780875"/>
            <a:ext cx="3998568" cy="2409140"/>
          </a:xfrm>
          <a:prstGeom prst="rect">
            <a:avLst/>
          </a:prstGeom>
        </p:spPr>
        <p:txBody>
          <a:bodyPr anchor="ctr"/>
          <a:lstStyle>
            <a:lvl1pPr>
              <a:spcBef>
                <a:spcPts val="0"/>
              </a:spcBef>
              <a:defRPr lang="en-US" sz="3200" kern="1200" spc="27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algn="l" defTabSz="1219170" rtl="0" eaLnBrk="1" latinLnBrk="0" hangingPunct="1">
              <a:spcAft>
                <a:spcPts val="4267"/>
              </a:spcAft>
              <a:defRPr/>
            </a:pPr>
            <a:r>
              <a:rPr lang="en-US" dirty="0"/>
              <a:t>Click to edit Master</a:t>
            </a:r>
          </a:p>
        </p:txBody>
      </p:sp>
    </p:spTree>
    <p:extLst>
      <p:ext uri="{BB962C8B-B14F-4D97-AF65-F5344CB8AC3E}">
        <p14:creationId xmlns:p14="http://schemas.microsoft.com/office/powerpoint/2010/main" val="22986137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3_Section Header"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1142986"/>
            <a:ext cx="10363200" cy="1362075"/>
          </a:xfrm>
        </p:spPr>
        <p:txBody>
          <a:bodyPr anchor="b"/>
          <a:lstStyle>
            <a:lvl1pPr algn="l">
              <a:defRPr sz="4000" b="1" cap="all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500308"/>
            <a:ext cx="10363200" cy="1500187"/>
          </a:xfrm>
        </p:spPr>
        <p:txBody>
          <a:bodyPr anchor="t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05349D1-E0AC-4884-A962-48789DE0899E}"/>
              </a:ext>
            </a:extLst>
          </p:cNvPr>
          <p:cNvSpPr/>
          <p:nvPr userDrawn="1"/>
        </p:nvSpPr>
        <p:spPr>
          <a:xfrm>
            <a:off x="6816548" y="6453336"/>
            <a:ext cx="4899734" cy="28803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40266141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ding content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7225" y="1700809"/>
            <a:ext cx="10915688" cy="4525963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defRPr>
            </a:lvl1pPr>
            <a:lvl2pPr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defRPr>
            </a:lvl2pPr>
            <a:lvl3pPr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defRPr>
            </a:lvl3pPr>
            <a:lvl4pPr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defRPr>
            </a:lvl4pPr>
            <a:lvl5pPr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103772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Content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37401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910427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oup of people sitting in a room&#10;&#10;Description automatically generated with medium confidence">
            <a:extLst>
              <a:ext uri="{FF2B5EF4-FFF2-40B4-BE49-F238E27FC236}">
                <a16:creationId xmlns:a16="http://schemas.microsoft.com/office/drawing/2014/main" id="{C977D0D1-3813-3AD1-C71E-D38C466D115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44" r="24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677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70" r:id="rId7"/>
  </p:sldLayoutIdLst>
  <p:txStyles>
    <p:titleStyle>
      <a:lvl1pPr algn="l" defTabSz="914446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11" indent="-228611" algn="l" defTabSz="914446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34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57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80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503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726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949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171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394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23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46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69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91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114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337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560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783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beard.media/notebooksyoutube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9.jp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emf"/><Relationship Id="rId3" Type="http://schemas.openxmlformats.org/officeDocument/2006/relationships/image" Target="../media/image13.png"/><Relationship Id="rId7" Type="http://schemas.openxmlformats.org/officeDocument/2006/relationships/image" Target="../media/image17.emf"/><Relationship Id="rId12" Type="http://schemas.openxmlformats.org/officeDocument/2006/relationships/image" Target="../media/image2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No alt text provided for this image">
            <a:extLst>
              <a:ext uri="{FF2B5EF4-FFF2-40B4-BE49-F238E27FC236}">
                <a16:creationId xmlns:a16="http://schemas.microsoft.com/office/drawing/2014/main" id="{53B9308A-0167-B1A8-9D7B-EA03DB2DF5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786004" cy="6785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6720579-670D-2962-C673-0FCFA603BD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501" y="2215288"/>
            <a:ext cx="4251046" cy="57572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32B6505-26B5-C02D-D1EE-996ADF0C638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23" r="392"/>
          <a:stretch/>
        </p:blipFill>
        <p:spPr>
          <a:xfrm>
            <a:off x="360000" y="260628"/>
            <a:ext cx="5400000" cy="477387"/>
          </a:xfrm>
          <a:prstGeom prst="rect">
            <a:avLst/>
          </a:prstGeom>
        </p:spPr>
      </p:pic>
      <p:sp useBgFill="1">
        <p:nvSpPr>
          <p:cNvPr id="2" name="TextBox 1">
            <a:extLst>
              <a:ext uri="{FF2B5EF4-FFF2-40B4-BE49-F238E27FC236}">
                <a16:creationId xmlns:a16="http://schemas.microsoft.com/office/drawing/2014/main" id="{00EA845F-AC39-A456-33A7-1FD9DD91C3DD}"/>
              </a:ext>
            </a:extLst>
          </p:cNvPr>
          <p:cNvSpPr txBox="1"/>
          <p:nvPr/>
        </p:nvSpPr>
        <p:spPr>
          <a:xfrm>
            <a:off x="360000" y="884663"/>
            <a:ext cx="5014888" cy="175432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GB" sz="5400" dirty="0">
                <a:solidFill>
                  <a:srgbClr val="002060"/>
                </a:solidFill>
              </a:rPr>
              <a:t>PowerShell With Excel</a:t>
            </a:r>
          </a:p>
        </p:txBody>
      </p:sp>
    </p:spTree>
    <p:extLst>
      <p:ext uri="{BB962C8B-B14F-4D97-AF65-F5344CB8AC3E}">
        <p14:creationId xmlns:p14="http://schemas.microsoft.com/office/powerpoint/2010/main" val="20566250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3A3B62B-5B55-4AE2-9410-365EF8F24D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827" y="782659"/>
            <a:ext cx="9313581" cy="17400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D5C6AD4-D2E0-41DC-B0C2-4DA0FBD2B3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8772" y="2945306"/>
            <a:ext cx="8377404" cy="2302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1434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AD79C8-8558-4B3F-B57E-8BDF51B0F9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1323" y="1035828"/>
            <a:ext cx="9469354" cy="3769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9997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 rot="21049759">
            <a:off x="739468" y="1929757"/>
            <a:ext cx="6836306" cy="32758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1493" b="1" i="1" dirty="0">
                <a:solidFill>
                  <a:schemeClr val="accent4">
                    <a:lumMod val="75000"/>
                  </a:schemeClr>
                </a:solidFill>
                <a:latin typeface="AppleStorm" panose="02000603000000000000" pitchFamily="50" charset="0"/>
              </a:rPr>
              <a:t>Time For </a:t>
            </a:r>
            <a:br>
              <a:rPr lang="en-GB" sz="11493" b="1" i="1" dirty="0">
                <a:solidFill>
                  <a:schemeClr val="accent4">
                    <a:lumMod val="75000"/>
                  </a:schemeClr>
                </a:solidFill>
                <a:latin typeface="AppleStorm" panose="02000603000000000000" pitchFamily="50" charset="0"/>
              </a:rPr>
            </a:br>
            <a:r>
              <a:rPr lang="en-GB" sz="11493" b="1" i="1" dirty="0">
                <a:solidFill>
                  <a:schemeClr val="accent4">
                    <a:lumMod val="75000"/>
                  </a:schemeClr>
                </a:solidFill>
                <a:latin typeface="AppleStorm" panose="02000603000000000000" pitchFamily="50" charset="0"/>
              </a:rPr>
              <a:t>A DEMO</a:t>
            </a:r>
          </a:p>
        </p:txBody>
      </p:sp>
      <p:pic>
        <p:nvPicPr>
          <p:cNvPr id="9" name="Picture 8" descr="A person wearing a hat&#10;&#10;Description generated with high confidence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24796" y="1296789"/>
            <a:ext cx="2693128" cy="477609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41117F4-5296-448B-BB68-08C0E1FBA387}"/>
              </a:ext>
            </a:extLst>
          </p:cNvPr>
          <p:cNvSpPr txBox="1"/>
          <p:nvPr/>
        </p:nvSpPr>
        <p:spPr>
          <a:xfrm>
            <a:off x="911423" y="548681"/>
            <a:ext cx="489172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hlinkClick r:id="rId4"/>
              </a:rPr>
              <a:t>https://beard.media/notebooksyoutube</a:t>
            </a:r>
            <a:br>
              <a:rPr lang="en-GB" dirty="0"/>
            </a:br>
            <a:br>
              <a:rPr lang="en-GB" dirty="0"/>
            </a:br>
            <a:r>
              <a:rPr lang="en-GB" dirty="0"/>
              <a:t>Various Beardy Demos about </a:t>
            </a:r>
            <a:r>
              <a:rPr lang="en-GB" dirty="0" err="1"/>
              <a:t>Jupyter</a:t>
            </a:r>
            <a:r>
              <a:rPr lang="en-GB" dirty="0"/>
              <a:t> Notebooks in Azure Data Studio. Many demos are different even if the presentation is the same.</a:t>
            </a:r>
          </a:p>
        </p:txBody>
      </p:sp>
    </p:spTree>
    <p:extLst>
      <p:ext uri="{BB962C8B-B14F-4D97-AF65-F5344CB8AC3E}">
        <p14:creationId xmlns:p14="http://schemas.microsoft.com/office/powerpoint/2010/main" val="34508970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 descr="A person wearing glasses&#10;&#10;Description automatically generated">
            <a:extLst>
              <a:ext uri="{FF2B5EF4-FFF2-40B4-BE49-F238E27FC236}">
                <a16:creationId xmlns:a16="http://schemas.microsoft.com/office/drawing/2014/main" id="{AFB66943-7294-4E4C-B3C6-B5732CEFE1D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75" b="26315"/>
          <a:stretch/>
        </p:blipFill>
        <p:spPr>
          <a:xfrm>
            <a:off x="480001" y="514352"/>
            <a:ext cx="1924049" cy="1924049"/>
          </a:xfr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67CDD28B-880D-224A-B5B7-220E5C3ED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Rob Sewell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A531B36-7C51-6941-872A-82A55676715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Consultant</a:t>
            </a:r>
            <a:br>
              <a:rPr lang="en-US" dirty="0"/>
            </a:br>
            <a:r>
              <a:rPr lang="en-US" dirty="0"/>
              <a:t>Sewells Consulting Ltd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59341DD-E3D0-8A48-8284-8EF6933ED0B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/</a:t>
            </a:r>
            <a:r>
              <a:rPr lang="en-US" dirty="0" err="1"/>
              <a:t>robsewellsqldba</a:t>
            </a:r>
            <a:endParaRPr lang="en-US" dirty="0"/>
          </a:p>
          <a:p>
            <a:r>
              <a:rPr lang="en-US" dirty="0"/>
              <a:t>@sqldbawithbeard</a:t>
            </a:r>
          </a:p>
          <a:p>
            <a:r>
              <a:rPr lang="en-US" dirty="0"/>
              <a:t>blog.robsewell.com</a:t>
            </a:r>
          </a:p>
        </p:txBody>
      </p:sp>
      <p:sp>
        <p:nvSpPr>
          <p:cNvPr id="87" name="Text Placeholder 86">
            <a:extLst>
              <a:ext uri="{FF2B5EF4-FFF2-40B4-BE49-F238E27FC236}">
                <a16:creationId xmlns:a16="http://schemas.microsoft.com/office/drawing/2014/main" id="{70F01EC5-F4A4-4C4C-9209-F24F0BD3C13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505974" y="3667942"/>
            <a:ext cx="4686025" cy="2409140"/>
          </a:xfrm>
        </p:spPr>
        <p:txBody>
          <a:bodyPr/>
          <a:lstStyle/>
          <a:p>
            <a:pPr marL="0" indent="0">
              <a:buNone/>
            </a:pPr>
            <a:r>
              <a:rPr lang="en-US" dirty="0" err="1"/>
              <a:t>beard.media</a:t>
            </a:r>
            <a:r>
              <a:rPr lang="en-US" dirty="0"/>
              <a:t>/book</a:t>
            </a:r>
            <a:br>
              <a:rPr lang="en-US" dirty="0"/>
            </a:br>
            <a:r>
              <a:rPr lang="en-US" dirty="0"/>
              <a:t>dbachecks</a:t>
            </a:r>
            <a:br>
              <a:rPr lang="en-US" dirty="0"/>
            </a:br>
            <a:r>
              <a:rPr lang="en-US" dirty="0"/>
              <a:t>PowerShell &amp; Data Community</a:t>
            </a:r>
          </a:p>
        </p:txBody>
      </p:sp>
      <p:sp>
        <p:nvSpPr>
          <p:cNvPr id="88" name="Text Placeholder 87">
            <a:extLst>
              <a:ext uri="{FF2B5EF4-FFF2-40B4-BE49-F238E27FC236}">
                <a16:creationId xmlns:a16="http://schemas.microsoft.com/office/drawing/2014/main" id="{71156FC7-067B-BD43-B943-9ACCD790036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505974" y="780875"/>
            <a:ext cx="4373605" cy="2409140"/>
          </a:xfrm>
        </p:spPr>
        <p:txBody>
          <a:bodyPr/>
          <a:lstStyle/>
          <a:p>
            <a:r>
              <a:rPr lang="en-US" dirty="0"/>
              <a:t>Bearded Consultant</a:t>
            </a:r>
          </a:p>
          <a:p>
            <a:r>
              <a:rPr lang="en-US" dirty="0"/>
              <a:t>Automator</a:t>
            </a:r>
          </a:p>
          <a:p>
            <a:r>
              <a:rPr lang="en-US" dirty="0"/>
              <a:t>Trainer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303183FC-E669-0348-9109-53AF35925AD7}"/>
              </a:ext>
            </a:extLst>
          </p:cNvPr>
          <p:cNvGrpSpPr/>
          <p:nvPr/>
        </p:nvGrpSpPr>
        <p:grpSpPr>
          <a:xfrm>
            <a:off x="619618" y="5368990"/>
            <a:ext cx="306133" cy="306133"/>
            <a:chOff x="470537" y="3886355"/>
            <a:chExt cx="229600" cy="229600"/>
          </a:xfrm>
        </p:grpSpPr>
        <p:sp>
          <p:nvSpPr>
            <p:cNvPr id="39" name="Rounded Rectangle 38">
              <a:extLst>
                <a:ext uri="{FF2B5EF4-FFF2-40B4-BE49-F238E27FC236}">
                  <a16:creationId xmlns:a16="http://schemas.microsoft.com/office/drawing/2014/main" id="{85681FCF-845C-174D-BBA7-B144C73A76E7}"/>
                </a:ext>
              </a:extLst>
            </p:cNvPr>
            <p:cNvSpPr/>
            <p:nvPr/>
          </p:nvSpPr>
          <p:spPr>
            <a:xfrm>
              <a:off x="470537" y="3886355"/>
              <a:ext cx="229600" cy="229600"/>
            </a:xfrm>
            <a:prstGeom prst="roundRect">
              <a:avLst/>
            </a:prstGeom>
            <a:solidFill>
              <a:schemeClr val="tx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40" name="Freeform 383">
              <a:extLst>
                <a:ext uri="{FF2B5EF4-FFF2-40B4-BE49-F238E27FC236}">
                  <a16:creationId xmlns:a16="http://schemas.microsoft.com/office/drawing/2014/main" id="{E5694D88-1900-9E4D-A4C8-95F3E335E6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7770" y="3958471"/>
              <a:ext cx="103392" cy="89503"/>
            </a:xfrm>
            <a:custGeom>
              <a:avLst/>
              <a:gdLst>
                <a:gd name="T0" fmla="*/ 458484450 w 64"/>
                <a:gd name="T1" fmla="*/ 49083328 h 56"/>
                <a:gd name="T2" fmla="*/ 408336961 w 64"/>
                <a:gd name="T3" fmla="*/ 63107136 h 56"/>
                <a:gd name="T4" fmla="*/ 444156978 w 64"/>
                <a:gd name="T5" fmla="*/ 7011904 h 56"/>
                <a:gd name="T6" fmla="*/ 386847091 w 64"/>
                <a:gd name="T7" fmla="*/ 28047616 h 56"/>
                <a:gd name="T8" fmla="*/ 386847091 w 64"/>
                <a:gd name="T9" fmla="*/ 28047616 h 56"/>
                <a:gd name="T10" fmla="*/ 315207056 w 64"/>
                <a:gd name="T11" fmla="*/ 0 h 56"/>
                <a:gd name="T12" fmla="*/ 222077151 w 64"/>
                <a:gd name="T13" fmla="*/ 98166656 h 56"/>
                <a:gd name="T14" fmla="*/ 229242225 w 64"/>
                <a:gd name="T15" fmla="*/ 119202368 h 56"/>
                <a:gd name="T16" fmla="*/ 229242225 w 64"/>
                <a:gd name="T17" fmla="*/ 119202368 h 56"/>
                <a:gd name="T18" fmla="*/ 28654944 w 64"/>
                <a:gd name="T19" fmla="*/ 21035712 h 56"/>
                <a:gd name="T20" fmla="*/ 57309887 w 64"/>
                <a:gd name="T21" fmla="*/ 147249984 h 56"/>
                <a:gd name="T22" fmla="*/ 14327472 w 64"/>
                <a:gd name="T23" fmla="*/ 140238080 h 56"/>
                <a:gd name="T24" fmla="*/ 85964831 w 64"/>
                <a:gd name="T25" fmla="*/ 238404736 h 56"/>
                <a:gd name="T26" fmla="*/ 42982415 w 64"/>
                <a:gd name="T27" fmla="*/ 238404736 h 56"/>
                <a:gd name="T28" fmla="*/ 128949923 w 64"/>
                <a:gd name="T29" fmla="*/ 308523776 h 56"/>
                <a:gd name="T30" fmla="*/ 0 w 64"/>
                <a:gd name="T31" fmla="*/ 350595200 h 56"/>
                <a:gd name="T32" fmla="*/ 150439792 w 64"/>
                <a:gd name="T33" fmla="*/ 392666624 h 56"/>
                <a:gd name="T34" fmla="*/ 415502035 w 64"/>
                <a:gd name="T35" fmla="*/ 98166656 h 56"/>
                <a:gd name="T36" fmla="*/ 415502035 w 64"/>
                <a:gd name="T37" fmla="*/ 98166656 h 56"/>
                <a:gd name="T38" fmla="*/ 415502035 w 64"/>
                <a:gd name="T39" fmla="*/ 98166656 h 56"/>
                <a:gd name="T40" fmla="*/ 415502035 w 64"/>
                <a:gd name="T41" fmla="*/ 98166656 h 56"/>
                <a:gd name="T42" fmla="*/ 458484450 w 64"/>
                <a:gd name="T43" fmla="*/ 49083328 h 5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64" h="56">
                  <a:moveTo>
                    <a:pt x="64" y="7"/>
                  </a:moveTo>
                  <a:cubicBezTo>
                    <a:pt x="63" y="7"/>
                    <a:pt x="60" y="9"/>
                    <a:pt x="57" y="9"/>
                  </a:cubicBezTo>
                  <a:cubicBezTo>
                    <a:pt x="59" y="8"/>
                    <a:pt x="61" y="4"/>
                    <a:pt x="62" y="1"/>
                  </a:cubicBezTo>
                  <a:cubicBezTo>
                    <a:pt x="60" y="3"/>
                    <a:pt x="56" y="4"/>
                    <a:pt x="54" y="4"/>
                  </a:cubicBezTo>
                  <a:cubicBezTo>
                    <a:pt x="54" y="4"/>
                    <a:pt x="54" y="4"/>
                    <a:pt x="54" y="4"/>
                  </a:cubicBezTo>
                  <a:cubicBezTo>
                    <a:pt x="52" y="2"/>
                    <a:pt x="48" y="0"/>
                    <a:pt x="44" y="0"/>
                  </a:cubicBezTo>
                  <a:cubicBezTo>
                    <a:pt x="37" y="0"/>
                    <a:pt x="31" y="6"/>
                    <a:pt x="31" y="14"/>
                  </a:cubicBezTo>
                  <a:cubicBezTo>
                    <a:pt x="31" y="15"/>
                    <a:pt x="31" y="16"/>
                    <a:pt x="32" y="17"/>
                  </a:cubicBezTo>
                  <a:cubicBezTo>
                    <a:pt x="32" y="17"/>
                    <a:pt x="32" y="17"/>
                    <a:pt x="32" y="17"/>
                  </a:cubicBezTo>
                  <a:cubicBezTo>
                    <a:pt x="22" y="17"/>
                    <a:pt x="10" y="12"/>
                    <a:pt x="4" y="3"/>
                  </a:cubicBezTo>
                  <a:cubicBezTo>
                    <a:pt x="0" y="10"/>
                    <a:pt x="3" y="18"/>
                    <a:pt x="8" y="21"/>
                  </a:cubicBezTo>
                  <a:cubicBezTo>
                    <a:pt x="6" y="22"/>
                    <a:pt x="3" y="21"/>
                    <a:pt x="2" y="20"/>
                  </a:cubicBezTo>
                  <a:cubicBezTo>
                    <a:pt x="2" y="25"/>
                    <a:pt x="4" y="31"/>
                    <a:pt x="12" y="34"/>
                  </a:cubicBezTo>
                  <a:cubicBezTo>
                    <a:pt x="10" y="35"/>
                    <a:pt x="8" y="34"/>
                    <a:pt x="6" y="34"/>
                  </a:cubicBezTo>
                  <a:cubicBezTo>
                    <a:pt x="7" y="38"/>
                    <a:pt x="12" y="44"/>
                    <a:pt x="18" y="44"/>
                  </a:cubicBezTo>
                  <a:cubicBezTo>
                    <a:pt x="16" y="46"/>
                    <a:pt x="9" y="51"/>
                    <a:pt x="0" y="50"/>
                  </a:cubicBezTo>
                  <a:cubicBezTo>
                    <a:pt x="6" y="54"/>
                    <a:pt x="13" y="56"/>
                    <a:pt x="21" y="56"/>
                  </a:cubicBezTo>
                  <a:cubicBezTo>
                    <a:pt x="42" y="56"/>
                    <a:pt x="58" y="37"/>
                    <a:pt x="58" y="14"/>
                  </a:cubicBezTo>
                  <a:cubicBezTo>
                    <a:pt x="58" y="14"/>
                    <a:pt x="58" y="14"/>
                    <a:pt x="58" y="14"/>
                  </a:cubicBezTo>
                  <a:cubicBezTo>
                    <a:pt x="58" y="14"/>
                    <a:pt x="58" y="14"/>
                    <a:pt x="58" y="14"/>
                  </a:cubicBezTo>
                  <a:cubicBezTo>
                    <a:pt x="58" y="14"/>
                    <a:pt x="58" y="14"/>
                    <a:pt x="58" y="14"/>
                  </a:cubicBezTo>
                  <a:cubicBezTo>
                    <a:pt x="60" y="13"/>
                    <a:pt x="62" y="10"/>
                    <a:pt x="64" y="7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/>
            <a:lstStyle/>
            <a:p>
              <a:endParaRPr lang="en-US" sz="2400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64253223-13E9-F846-8358-FB90A499B594}"/>
              </a:ext>
            </a:extLst>
          </p:cNvPr>
          <p:cNvGrpSpPr/>
          <p:nvPr/>
        </p:nvGrpSpPr>
        <p:grpSpPr>
          <a:xfrm>
            <a:off x="619615" y="4844440"/>
            <a:ext cx="306133" cy="306133"/>
            <a:chOff x="470535" y="3492943"/>
            <a:chExt cx="229600" cy="229600"/>
          </a:xfrm>
        </p:grpSpPr>
        <p:sp>
          <p:nvSpPr>
            <p:cNvPr id="42" name="Rounded Rectangle 41">
              <a:extLst>
                <a:ext uri="{FF2B5EF4-FFF2-40B4-BE49-F238E27FC236}">
                  <a16:creationId xmlns:a16="http://schemas.microsoft.com/office/drawing/2014/main" id="{FE504810-6E6B-AF4C-A5C2-CDED951E9E9F}"/>
                </a:ext>
              </a:extLst>
            </p:cNvPr>
            <p:cNvSpPr/>
            <p:nvPr/>
          </p:nvSpPr>
          <p:spPr>
            <a:xfrm>
              <a:off x="470535" y="3492943"/>
              <a:ext cx="229600" cy="229600"/>
            </a:xfrm>
            <a:prstGeom prst="roundRect">
              <a:avLst/>
            </a:prstGeom>
            <a:solidFill>
              <a:schemeClr val="tx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grpSp>
          <p:nvGrpSpPr>
            <p:cNvPr id="45" name="Group 1216">
              <a:extLst>
                <a:ext uri="{FF2B5EF4-FFF2-40B4-BE49-F238E27FC236}">
                  <a16:creationId xmlns:a16="http://schemas.microsoft.com/office/drawing/2014/main" id="{0681A275-BAEF-D746-876C-5517259ED16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38132" y="3551431"/>
              <a:ext cx="101582" cy="101580"/>
              <a:chOff x="8400256" y="3573016"/>
              <a:chExt cx="423863" cy="422275"/>
            </a:xfrm>
            <a:solidFill>
              <a:schemeClr val="bg2"/>
            </a:solidFill>
          </p:grpSpPr>
          <p:sp>
            <p:nvSpPr>
              <p:cNvPr id="52" name="Oval 315">
                <a:extLst>
                  <a:ext uri="{FF2B5EF4-FFF2-40B4-BE49-F238E27FC236}">
                    <a16:creationId xmlns:a16="http://schemas.microsoft.com/office/drawing/2014/main" id="{F48808A3-6D43-C54F-A677-FA6E802F72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00256" y="3573016"/>
                <a:ext cx="103188" cy="10160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Open San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Open San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Open San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Open San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Open San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9pPr>
              </a:lstStyle>
              <a:p>
                <a:pPr eaLnBrk="1" hangingPunct="1"/>
                <a:endParaRPr lang="en-AU" altLang="x-none" sz="2400"/>
              </a:p>
            </p:txBody>
          </p:sp>
          <p:sp>
            <p:nvSpPr>
              <p:cNvPr id="53" name="Rectangle 316">
                <a:extLst>
                  <a:ext uri="{FF2B5EF4-FFF2-40B4-BE49-F238E27FC236}">
                    <a16:creationId xmlns:a16="http://schemas.microsoft.com/office/drawing/2014/main" id="{411C789F-B46A-8D4D-B291-86C054E5F4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08194" y="3714304"/>
                <a:ext cx="87313" cy="28098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Open San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Open San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Open San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Open San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Open San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9pPr>
              </a:lstStyle>
              <a:p>
                <a:pPr eaLnBrk="1" hangingPunct="1"/>
                <a:endParaRPr lang="en-AU" altLang="x-none" sz="2400"/>
              </a:p>
            </p:txBody>
          </p:sp>
          <p:sp>
            <p:nvSpPr>
              <p:cNvPr id="54" name="Freeform 317">
                <a:extLst>
                  <a:ext uri="{FF2B5EF4-FFF2-40B4-BE49-F238E27FC236}">
                    <a16:creationId xmlns:a16="http://schemas.microsoft.com/office/drawing/2014/main" id="{98AD159B-734B-BD48-B052-46258F709A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51069" y="3706366"/>
                <a:ext cx="273050" cy="288925"/>
              </a:xfrm>
              <a:custGeom>
                <a:avLst/>
                <a:gdLst>
                  <a:gd name="T0" fmla="*/ 232890753 w 196"/>
                  <a:gd name="T1" fmla="*/ 0 h 207"/>
                  <a:gd name="T2" fmla="*/ 118386679 w 196"/>
                  <a:gd name="T3" fmla="*/ 62342199 h 207"/>
                  <a:gd name="T4" fmla="*/ 116446073 w 196"/>
                  <a:gd name="T5" fmla="*/ 62342199 h 207"/>
                  <a:gd name="T6" fmla="*/ 116446073 w 196"/>
                  <a:gd name="T7" fmla="*/ 9741099 h 207"/>
                  <a:gd name="T8" fmla="*/ 0 w 196"/>
                  <a:gd name="T9" fmla="*/ 9741099 h 207"/>
                  <a:gd name="T10" fmla="*/ 0 w 196"/>
                  <a:gd name="T11" fmla="*/ 403273699 h 207"/>
                  <a:gd name="T12" fmla="*/ 122267889 w 196"/>
                  <a:gd name="T13" fmla="*/ 403273699 h 207"/>
                  <a:gd name="T14" fmla="*/ 122267889 w 196"/>
                  <a:gd name="T15" fmla="*/ 208455898 h 207"/>
                  <a:gd name="T16" fmla="*/ 194075860 w 196"/>
                  <a:gd name="T17" fmla="*/ 107150698 h 207"/>
                  <a:gd name="T18" fmla="*/ 258121409 w 196"/>
                  <a:gd name="T19" fmla="*/ 212351500 h 207"/>
                  <a:gd name="T20" fmla="*/ 258121409 w 196"/>
                  <a:gd name="T21" fmla="*/ 403273699 h 207"/>
                  <a:gd name="T22" fmla="*/ 380389298 w 196"/>
                  <a:gd name="T23" fmla="*/ 403273699 h 207"/>
                  <a:gd name="T24" fmla="*/ 380389298 w 196"/>
                  <a:gd name="T25" fmla="*/ 187025200 h 207"/>
                  <a:gd name="T26" fmla="*/ 232890753 w 196"/>
                  <a:gd name="T27" fmla="*/ 0 h 207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196" h="207">
                    <a:moveTo>
                      <a:pt x="120" y="0"/>
                    </a:moveTo>
                    <a:cubicBezTo>
                      <a:pt x="90" y="0"/>
                      <a:pt x="69" y="16"/>
                      <a:pt x="61" y="32"/>
                    </a:cubicBezTo>
                    <a:cubicBezTo>
                      <a:pt x="60" y="32"/>
                      <a:pt x="60" y="32"/>
                      <a:pt x="60" y="32"/>
                    </a:cubicBezTo>
                    <a:cubicBezTo>
                      <a:pt x="60" y="5"/>
                      <a:pt x="60" y="5"/>
                      <a:pt x="6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07"/>
                      <a:pt x="0" y="207"/>
                      <a:pt x="0" y="207"/>
                    </a:cubicBezTo>
                    <a:cubicBezTo>
                      <a:pt x="63" y="207"/>
                      <a:pt x="63" y="207"/>
                      <a:pt x="63" y="207"/>
                    </a:cubicBezTo>
                    <a:cubicBezTo>
                      <a:pt x="63" y="107"/>
                      <a:pt x="63" y="107"/>
                      <a:pt x="63" y="107"/>
                    </a:cubicBezTo>
                    <a:cubicBezTo>
                      <a:pt x="63" y="81"/>
                      <a:pt x="68" y="55"/>
                      <a:pt x="100" y="55"/>
                    </a:cubicBezTo>
                    <a:cubicBezTo>
                      <a:pt x="133" y="55"/>
                      <a:pt x="133" y="85"/>
                      <a:pt x="133" y="109"/>
                    </a:cubicBezTo>
                    <a:cubicBezTo>
                      <a:pt x="133" y="207"/>
                      <a:pt x="133" y="207"/>
                      <a:pt x="133" y="207"/>
                    </a:cubicBezTo>
                    <a:cubicBezTo>
                      <a:pt x="196" y="207"/>
                      <a:pt x="196" y="207"/>
                      <a:pt x="196" y="207"/>
                    </a:cubicBezTo>
                    <a:cubicBezTo>
                      <a:pt x="196" y="96"/>
                      <a:pt x="196" y="96"/>
                      <a:pt x="196" y="96"/>
                    </a:cubicBezTo>
                    <a:cubicBezTo>
                      <a:pt x="196" y="42"/>
                      <a:pt x="184" y="0"/>
                      <a:pt x="12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400"/>
              </a:p>
            </p:txBody>
          </p:sp>
        </p:grpSp>
      </p:grp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435D441A-76EC-F842-9DF7-75714A4311C4}"/>
              </a:ext>
            </a:extLst>
          </p:cNvPr>
          <p:cNvCxnSpPr>
            <a:cxnSpLocks/>
          </p:cNvCxnSpPr>
          <p:nvPr/>
        </p:nvCxnSpPr>
        <p:spPr>
          <a:xfrm flipH="1">
            <a:off x="7466397" y="3574251"/>
            <a:ext cx="4051153" cy="0"/>
          </a:xfrm>
          <a:prstGeom prst="line">
            <a:avLst/>
          </a:prstGeom>
          <a:ln w="63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341FB1F-F4E0-4FC8-BC23-359820883932}"/>
              </a:ext>
            </a:extLst>
          </p:cNvPr>
          <p:cNvSpPr txBox="1"/>
          <p:nvPr/>
        </p:nvSpPr>
        <p:spPr>
          <a:xfrm>
            <a:off x="2904565" y="693271"/>
            <a:ext cx="27372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dirty="0"/>
              <a:t>He/Him</a:t>
            </a:r>
          </a:p>
        </p:txBody>
      </p:sp>
      <p:pic>
        <p:nvPicPr>
          <p:cNvPr id="19" name="Picture 2">
            <a:extLst>
              <a:ext uri="{FF2B5EF4-FFF2-40B4-BE49-F238E27FC236}">
                <a16:creationId xmlns:a16="http://schemas.microsoft.com/office/drawing/2014/main" id="{C7C7560A-3560-40FE-A14C-105249926A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615" y="5811796"/>
            <a:ext cx="306133" cy="306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picture containing text, tree, sign&#10;&#10;Description automatically generated">
            <a:extLst>
              <a:ext uri="{FF2B5EF4-FFF2-40B4-BE49-F238E27FC236}">
                <a16:creationId xmlns:a16="http://schemas.microsoft.com/office/drawing/2014/main" id="{1AEBD09B-07A9-6D8B-C59D-453ECC74FA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4426" y="5264028"/>
            <a:ext cx="1835753" cy="1593972"/>
          </a:xfrm>
          <a:prstGeom prst="rect">
            <a:avLst/>
          </a:prstGeom>
        </p:spPr>
      </p:pic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7AED6F91-0EF1-2E6F-E179-652602431A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4425" y="1473145"/>
            <a:ext cx="1835754" cy="1835754"/>
          </a:xfrm>
          <a:prstGeom prst="rect">
            <a:avLst/>
          </a:prstGeom>
        </p:spPr>
      </p:pic>
      <p:pic>
        <p:nvPicPr>
          <p:cNvPr id="11" name="Picture 10" descr="Logo&#10;&#10;Description automatically generated">
            <a:extLst>
              <a:ext uri="{FF2B5EF4-FFF2-40B4-BE49-F238E27FC236}">
                <a16:creationId xmlns:a16="http://schemas.microsoft.com/office/drawing/2014/main" id="{06B67004-C6D0-3513-0DFB-A4AB3AD615C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5008" y="3319679"/>
            <a:ext cx="1835753" cy="1835753"/>
          </a:xfrm>
          <a:prstGeom prst="rect">
            <a:avLst/>
          </a:prstGeom>
        </p:spPr>
      </p:pic>
      <p:pic>
        <p:nvPicPr>
          <p:cNvPr id="13" name="Picture 12" descr="Text&#10;&#10;Description automatically generated with medium confidence">
            <a:extLst>
              <a:ext uri="{FF2B5EF4-FFF2-40B4-BE49-F238E27FC236}">
                <a16:creationId xmlns:a16="http://schemas.microsoft.com/office/drawing/2014/main" id="{D968E25B-8F59-E9E4-7A3F-9C95441CD34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4426" y="2169"/>
            <a:ext cx="1835753" cy="1377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2726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C65317-A02A-CBB3-6854-B536631FF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Sponsors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205CA08-1EE8-6BB6-0B82-DB5DEAB56C23}"/>
              </a:ext>
            </a:extLst>
          </p:cNvPr>
          <p:cNvSpPr txBox="1">
            <a:spLocks/>
          </p:cNvSpPr>
          <p:nvPr/>
        </p:nvSpPr>
        <p:spPr>
          <a:xfrm>
            <a:off x="71967" y="5995919"/>
            <a:ext cx="12048067" cy="891343"/>
          </a:xfrm>
          <a:prstGeom prst="rect">
            <a:avLst/>
          </a:prstGeom>
        </p:spPr>
        <p:txBody>
          <a:bodyPr vert="horz" lIns="60960" tIns="30480" rIns="60960" bIns="30480" rtlCol="0" anchor="ctr">
            <a:normAutofit/>
          </a:bodyPr>
          <a:lstStyle>
            <a:lvl1pPr algn="l" defTabSz="13716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914446"/>
            <a:r>
              <a:rPr lang="en-GB" sz="2933" i="1" dirty="0">
                <a:solidFill>
                  <a:prstClr val="black"/>
                </a:solidFill>
                <a:latin typeface="Open Sans Semibold"/>
              </a:rPr>
              <a:t>Thank you!</a:t>
            </a:r>
          </a:p>
          <a:p>
            <a:pPr algn="ctr" defTabSz="914446"/>
            <a:r>
              <a:rPr lang="en-GB" sz="2933" i="1" dirty="0">
                <a:solidFill>
                  <a:prstClr val="black"/>
                </a:solidFill>
                <a:latin typeface="Open Sans Semibold"/>
              </a:rPr>
              <a:t>We couldn’t do it without you.</a:t>
            </a:r>
          </a:p>
        </p:txBody>
      </p:sp>
      <p:pic>
        <p:nvPicPr>
          <p:cNvPr id="10" name="Picture 9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97F023A9-DF13-1E44-5399-4F0D018401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9194" y="780826"/>
            <a:ext cx="4593613" cy="977939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F6CFC671-B747-6DAD-3447-2151727D4073}"/>
              </a:ext>
            </a:extLst>
          </p:cNvPr>
          <p:cNvGrpSpPr/>
          <p:nvPr/>
        </p:nvGrpSpPr>
        <p:grpSpPr>
          <a:xfrm>
            <a:off x="1501961" y="1834895"/>
            <a:ext cx="9188079" cy="4084895"/>
            <a:chOff x="2327245" y="2722059"/>
            <a:chExt cx="13782118" cy="6127343"/>
          </a:xfrm>
        </p:grpSpPr>
        <p:pic>
          <p:nvPicPr>
            <p:cNvPr id="4" name="Picture 3" descr="Graphical user interface, text&#10;&#10;Description automatically generated">
              <a:extLst>
                <a:ext uri="{FF2B5EF4-FFF2-40B4-BE49-F238E27FC236}">
                  <a16:creationId xmlns:a16="http://schemas.microsoft.com/office/drawing/2014/main" id="{A9FAE08A-91B3-BFD7-1EDC-A6A60082F5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27245" y="2793591"/>
              <a:ext cx="6339219" cy="1210790"/>
            </a:xfrm>
            <a:prstGeom prst="rect">
              <a:avLst/>
            </a:prstGeom>
          </p:spPr>
        </p:pic>
        <p:pic>
          <p:nvPicPr>
            <p:cNvPr id="5" name="Picture 4" descr="Text&#10;&#10;Description automatically generated with low confidence">
              <a:extLst>
                <a:ext uri="{FF2B5EF4-FFF2-40B4-BE49-F238E27FC236}">
                  <a16:creationId xmlns:a16="http://schemas.microsoft.com/office/drawing/2014/main" id="{5BA9907A-561E-5059-923C-3E09541E83D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26679" y="5115952"/>
              <a:ext cx="3329405" cy="1207464"/>
            </a:xfrm>
            <a:prstGeom prst="rect">
              <a:avLst/>
            </a:prstGeom>
          </p:spPr>
        </p:pic>
        <p:pic>
          <p:nvPicPr>
            <p:cNvPr id="6" name="Picture 5" descr="A picture containing text, clock&#10;&#10;Description automatically generated">
              <a:extLst>
                <a:ext uri="{FF2B5EF4-FFF2-40B4-BE49-F238E27FC236}">
                  <a16:creationId xmlns:a16="http://schemas.microsoft.com/office/drawing/2014/main" id="{710075FC-42A5-441A-0B09-3BA34CA3D98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96883" y="6328954"/>
              <a:ext cx="4982420" cy="1207464"/>
            </a:xfrm>
            <a:prstGeom prst="rect">
              <a:avLst/>
            </a:prstGeom>
          </p:spPr>
        </p:pic>
        <p:pic>
          <p:nvPicPr>
            <p:cNvPr id="7" name="Picture 6" descr="A screenshot of a computer&#10;&#10;Description automatically generated with low confidence">
              <a:extLst>
                <a:ext uri="{FF2B5EF4-FFF2-40B4-BE49-F238E27FC236}">
                  <a16:creationId xmlns:a16="http://schemas.microsoft.com/office/drawing/2014/main" id="{2534558D-6D17-5F6B-867A-AF1877F75B3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51586" y="7637209"/>
              <a:ext cx="3329405" cy="1212193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EAEF7C1-04EA-9927-0226-96DE90DD5E3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716728" y="2722059"/>
              <a:ext cx="4689526" cy="1089299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22438EB-0509-411E-456A-7EAEFF1B68D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552303" y="3878560"/>
              <a:ext cx="4985986" cy="1234826"/>
            </a:xfrm>
            <a:prstGeom prst="rect">
              <a:avLst/>
            </a:prstGeom>
          </p:spPr>
        </p:pic>
        <p:pic>
          <p:nvPicPr>
            <p:cNvPr id="11" name="Picture 10" descr="A picture containing graphical user interface&#10;&#10;Description automatically generated">
              <a:extLst>
                <a:ext uri="{FF2B5EF4-FFF2-40B4-BE49-F238E27FC236}">
                  <a16:creationId xmlns:a16="http://schemas.microsoft.com/office/drawing/2014/main" id="{6CC5D8B8-A231-ED81-3C11-B37C50EB53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1751" b="31163"/>
            <a:stretch/>
          </p:blipFill>
          <p:spPr>
            <a:xfrm>
              <a:off x="3220462" y="4066783"/>
              <a:ext cx="4141840" cy="980455"/>
            </a:xfrm>
            <a:prstGeom prst="rect">
              <a:avLst/>
            </a:prstGeom>
          </p:spPr>
        </p:pic>
        <p:pic>
          <p:nvPicPr>
            <p:cNvPr id="12" name="Picture 2" descr="SQLBits Logo">
              <a:extLst>
                <a:ext uri="{FF2B5EF4-FFF2-40B4-BE49-F238E27FC236}">
                  <a16:creationId xmlns:a16="http://schemas.microsoft.com/office/drawing/2014/main" id="{A525F38A-C895-1949-097B-821A914FC4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51114" y="5157268"/>
              <a:ext cx="2873997" cy="12659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12" descr="Text&#10;&#10;Description automatically generated">
              <a:extLst>
                <a:ext uri="{FF2B5EF4-FFF2-40B4-BE49-F238E27FC236}">
                  <a16:creationId xmlns:a16="http://schemas.microsoft.com/office/drawing/2014/main" id="{DF804BE2-7BA7-A040-8DDA-C6D11DA20D0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46726" y="7648854"/>
              <a:ext cx="5762637" cy="1200548"/>
            </a:xfrm>
            <a:prstGeom prst="rect">
              <a:avLst/>
            </a:prstGeom>
          </p:spPr>
        </p:pic>
        <p:pic>
          <p:nvPicPr>
            <p:cNvPr id="14" name="Picture 13" descr="Logo&#10;&#10;Description automatically generated">
              <a:extLst>
                <a:ext uri="{FF2B5EF4-FFF2-40B4-BE49-F238E27FC236}">
                  <a16:creationId xmlns:a16="http://schemas.microsoft.com/office/drawing/2014/main" id="{6DEED8B8-769F-6106-3F38-23F0917467F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81065" y="6411714"/>
              <a:ext cx="6028298" cy="116798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822426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5D6834D-0BE8-F47E-3615-51822CCF0D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C30C6AB-91B5-7818-2A90-33866A2161BD}"/>
              </a:ext>
            </a:extLst>
          </p:cNvPr>
          <p:cNvSpPr txBox="1"/>
          <p:nvPr/>
        </p:nvSpPr>
        <p:spPr>
          <a:xfrm rot="19736600">
            <a:off x="-685732" y="486122"/>
            <a:ext cx="44272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>
                <a:solidFill>
                  <a:srgbClr val="EC8631"/>
                </a:solidFill>
              </a:rPr>
              <a:t>Register Now</a:t>
            </a:r>
            <a:br>
              <a:rPr lang="en-GB" sz="2400" b="1" dirty="0">
                <a:solidFill>
                  <a:srgbClr val="EC8631"/>
                </a:solidFill>
              </a:rPr>
            </a:br>
            <a:br>
              <a:rPr lang="en-GB" sz="2400" b="1" dirty="0">
                <a:solidFill>
                  <a:srgbClr val="EC8631"/>
                </a:solidFill>
              </a:rPr>
            </a:br>
            <a:r>
              <a:rPr lang="en-GB" sz="2400" b="1" dirty="0">
                <a:solidFill>
                  <a:schemeClr val="bg1"/>
                </a:solidFill>
              </a:rPr>
              <a:t>events.sqlbits.com/2023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28FA2B-86AC-65F0-9BB4-845966CC4928}"/>
              </a:ext>
            </a:extLst>
          </p:cNvPr>
          <p:cNvSpPr txBox="1"/>
          <p:nvPr/>
        </p:nvSpPr>
        <p:spPr>
          <a:xfrm>
            <a:off x="68580" y="4839841"/>
            <a:ext cx="691896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b="1" dirty="0">
                <a:solidFill>
                  <a:srgbClr val="EC8631"/>
                </a:solidFill>
              </a:rPr>
              <a:t>Submit Sessions</a:t>
            </a:r>
          </a:p>
          <a:p>
            <a:br>
              <a:rPr lang="en-GB" sz="2400" b="1" dirty="0">
                <a:solidFill>
                  <a:srgbClr val="EC8631"/>
                </a:solidFill>
              </a:rPr>
            </a:br>
            <a:r>
              <a:rPr lang="en-GB" sz="2400" b="1" dirty="0">
                <a:solidFill>
                  <a:schemeClr val="bg1"/>
                </a:solidFill>
              </a:rPr>
              <a:t>sessionize.com/sqlbits-2023</a:t>
            </a:r>
            <a:br>
              <a:rPr lang="en-GB" sz="2400" b="1" dirty="0">
                <a:solidFill>
                  <a:schemeClr val="bg1"/>
                </a:solidFill>
              </a:rPr>
            </a:br>
            <a:br>
              <a:rPr lang="en-GB" sz="2400" b="1" dirty="0">
                <a:solidFill>
                  <a:schemeClr val="bg1"/>
                </a:solidFill>
              </a:rPr>
            </a:br>
            <a:r>
              <a:rPr lang="en-GB" sz="2400" b="1" dirty="0">
                <a:solidFill>
                  <a:schemeClr val="bg1"/>
                </a:solidFill>
              </a:rPr>
              <a:t>sessionize.com/sqlbits-trainingdays2023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6474CB-A36A-2AB2-C5EA-87150741C775}"/>
              </a:ext>
            </a:extLst>
          </p:cNvPr>
          <p:cNvSpPr txBox="1"/>
          <p:nvPr/>
        </p:nvSpPr>
        <p:spPr>
          <a:xfrm>
            <a:off x="7154779" y="5541545"/>
            <a:ext cx="49686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2400" b="1" dirty="0">
                <a:solidFill>
                  <a:srgbClr val="EC8631"/>
                </a:solidFill>
              </a:rPr>
              <a:t>Volunteer</a:t>
            </a:r>
            <a:br>
              <a:rPr lang="en-GB" sz="2400" b="1" dirty="0">
                <a:solidFill>
                  <a:srgbClr val="EC8631"/>
                </a:solidFill>
              </a:rPr>
            </a:br>
            <a:br>
              <a:rPr lang="en-GB" sz="2400" b="1" dirty="0">
                <a:solidFill>
                  <a:srgbClr val="EC8631"/>
                </a:solidFill>
              </a:rPr>
            </a:br>
            <a:r>
              <a:rPr lang="en-GB" sz="2400" b="1" dirty="0" err="1">
                <a:solidFill>
                  <a:schemeClr val="bg1"/>
                </a:solidFill>
              </a:rPr>
              <a:t>beard.media</a:t>
            </a:r>
            <a:r>
              <a:rPr lang="en-GB" sz="2400" b="1" dirty="0">
                <a:solidFill>
                  <a:schemeClr val="bg1"/>
                </a:solidFill>
              </a:rPr>
              <a:t>/sqlbits-helpers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2F0BCCC-8548-67B7-BD0F-2CC67964366D}"/>
              </a:ext>
            </a:extLst>
          </p:cNvPr>
          <p:cNvSpPr txBox="1"/>
          <p:nvPr/>
        </p:nvSpPr>
        <p:spPr>
          <a:xfrm rot="1514005">
            <a:off x="8314512" y="486122"/>
            <a:ext cx="44272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>
                <a:solidFill>
                  <a:srgbClr val="EC8631"/>
                </a:solidFill>
              </a:rPr>
              <a:t>Register Now</a:t>
            </a:r>
            <a:br>
              <a:rPr lang="en-GB" sz="2400" b="1" dirty="0">
                <a:solidFill>
                  <a:srgbClr val="EC8631"/>
                </a:solidFill>
              </a:rPr>
            </a:br>
            <a:br>
              <a:rPr lang="en-GB" sz="2400" b="1" dirty="0">
                <a:solidFill>
                  <a:srgbClr val="EC8631"/>
                </a:solidFill>
              </a:rPr>
            </a:br>
            <a:r>
              <a:rPr lang="en-GB" sz="2400" b="1" dirty="0">
                <a:solidFill>
                  <a:schemeClr val="bg1"/>
                </a:solidFill>
              </a:rPr>
              <a:t>events.sqlbits.com/2023</a:t>
            </a:r>
          </a:p>
        </p:txBody>
      </p:sp>
    </p:spTree>
    <p:extLst>
      <p:ext uri="{BB962C8B-B14F-4D97-AF65-F5344CB8AC3E}">
        <p14:creationId xmlns:p14="http://schemas.microsoft.com/office/powerpoint/2010/main" val="13466302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768860F-8425-4043-8A4C-4D644DAFA9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Ask me questions anytime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4C2DA5-65BC-4ECA-B53E-3613AA5B33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4447" y="2500308"/>
            <a:ext cx="11857318" cy="3448973"/>
          </a:xfrm>
        </p:spPr>
        <p:txBody>
          <a:bodyPr>
            <a:normAutofit/>
          </a:bodyPr>
          <a:lstStyle/>
          <a:p>
            <a:br>
              <a:rPr lang="en-GB" dirty="0"/>
            </a:br>
            <a:br>
              <a:rPr lang="en-GB" dirty="0"/>
            </a:br>
            <a:r>
              <a:rPr lang="en-GB" sz="3200" dirty="0"/>
              <a:t>Slides are always here - https://beard.media/presentations</a:t>
            </a:r>
            <a:br>
              <a:rPr lang="en-GB" sz="3200" dirty="0"/>
            </a:br>
            <a:r>
              <a:rPr lang="en-GB" sz="3200" dirty="0"/>
              <a:t>Notebooks are here - https://beard.media/Notebooks</a:t>
            </a:r>
            <a:br>
              <a:rPr lang="en-GB" dirty="0"/>
            </a:br>
            <a:br>
              <a:rPr lang="en-GB" dirty="0"/>
            </a:br>
            <a:r>
              <a:rPr lang="en-GB" sz="3200" dirty="0"/>
              <a:t>@SQLDbaWithBeard – Is where to find me later</a:t>
            </a:r>
            <a:br>
              <a:rPr lang="en-GB" sz="3200" dirty="0"/>
            </a:br>
            <a:br>
              <a:rPr lang="en-GB" sz="3200" dirty="0"/>
            </a:br>
            <a:r>
              <a:rPr lang="en-GB" sz="3200" dirty="0"/>
              <a:t>blog.robsewell.com – Is where to read things!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051455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5B125FC-C287-4066-AB15-E95B1DA88B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Pop Quiz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2BE439F-6482-461C-B5AB-36EF0E8B24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r>
              <a:rPr lang="en-GB" sz="3600" dirty="0"/>
              <a:t>In organisations – where is most data used ?</a:t>
            </a:r>
          </a:p>
        </p:txBody>
      </p:sp>
    </p:spTree>
    <p:extLst>
      <p:ext uri="{BB962C8B-B14F-4D97-AF65-F5344CB8AC3E}">
        <p14:creationId xmlns:p14="http://schemas.microsoft.com/office/powerpoint/2010/main" val="8954969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5B125FC-C287-4066-AB15-E95B1DA88B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Pop Quiz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2BE439F-6482-461C-B5AB-36EF0E8B24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r>
              <a:rPr lang="en-GB" sz="3600" dirty="0"/>
              <a:t>Where is it most requested to be displayed?</a:t>
            </a:r>
          </a:p>
        </p:txBody>
      </p:sp>
    </p:spTree>
    <p:extLst>
      <p:ext uri="{BB962C8B-B14F-4D97-AF65-F5344CB8AC3E}">
        <p14:creationId xmlns:p14="http://schemas.microsoft.com/office/powerpoint/2010/main" val="37145873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0BAAA64-78B7-4A39-9359-FC45F2B86F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309" y="371369"/>
            <a:ext cx="10153385" cy="5330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0763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910E737D-0828-4570-8C55-6961A5FBB1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5976" y="796997"/>
            <a:ext cx="5540048" cy="5540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9646729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Data Relay">
      <a:majorFont>
        <a:latin typeface="Open Sans Semibold"/>
        <a:ea typeface=""/>
        <a:cs typeface=""/>
      </a:majorFont>
      <a:minorFont>
        <a:latin typeface="Open Sans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73174306-fda7-41ae-8298-e881b225708b">
      <Terms xmlns="http://schemas.microsoft.com/office/infopath/2007/PartnerControls"/>
    </lcf76f155ced4ddcb4097134ff3c332f>
    <TaxCatchAll xmlns="381c86f5-e431-4d53-9475-216cee412667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2D5290484D9884794954CCA19E7E6C8" ma:contentTypeVersion="16" ma:contentTypeDescription="Create a new document." ma:contentTypeScope="" ma:versionID="9f05f2b5ddb0f6e0380b2500245bb131">
  <xsd:schema xmlns:xsd="http://www.w3.org/2001/XMLSchema" xmlns:xs="http://www.w3.org/2001/XMLSchema" xmlns:p="http://schemas.microsoft.com/office/2006/metadata/properties" xmlns:ns2="73174306-fda7-41ae-8298-e881b225708b" xmlns:ns3="381c86f5-e431-4d53-9475-216cee412667" targetNamespace="http://schemas.microsoft.com/office/2006/metadata/properties" ma:root="true" ma:fieldsID="75a0931c3e1b0e4bf0c99b45ca538059" ns2:_="" ns3:_="">
    <xsd:import namespace="73174306-fda7-41ae-8298-e881b225708b"/>
    <xsd:import namespace="381c86f5-e431-4d53-9475-216cee41266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AutoTags" minOccurs="0"/>
                <xsd:element ref="ns2:MediaLengthInSecond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Location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3174306-fda7-41ae-8298-e881b225708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LengthInSeconds" ma:index="14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b3e7cb63-65c9-4133-88ac-72f4c53253c5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81c86f5-e431-4d53-9475-216cee412667" elementFormDefault="qualified">
    <xsd:import namespace="http://schemas.microsoft.com/office/2006/documentManagement/types"/>
    <xsd:import namespace="http://schemas.microsoft.com/office/infopath/2007/PartnerControls"/>
    <xsd:element name="SharedWithUsers" ma:index="19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df3c5769-37c8-421c-90d5-230fd9652075}" ma:internalName="TaxCatchAll" ma:showField="CatchAllData" ma:web="381c86f5-e431-4d53-9475-216cee41266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BD4CDFB-D61B-4DAB-86E6-08EB4A70D58F}">
  <ds:schemaRefs>
    <ds:schemaRef ds:uri="http://schemas.microsoft.com/office/2006/metadata/properties"/>
    <ds:schemaRef ds:uri="http://schemas.microsoft.com/office/infopath/2007/PartnerControls"/>
    <ds:schemaRef ds:uri="73174306-fda7-41ae-8298-e881b225708b"/>
    <ds:schemaRef ds:uri="381c86f5-e431-4d53-9475-216cee412667"/>
  </ds:schemaRefs>
</ds:datastoreItem>
</file>

<file path=customXml/itemProps2.xml><?xml version="1.0" encoding="utf-8"?>
<ds:datastoreItem xmlns:ds="http://schemas.openxmlformats.org/officeDocument/2006/customXml" ds:itemID="{F6B080A7-83BB-4394-9688-DD94C96CFE9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66BCBD2-EBCB-45D9-8D76-D29303F83C2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3174306-fda7-41ae-8298-e881b225708b"/>
    <ds:schemaRef ds:uri="381c86f5-e431-4d53-9475-216cee41266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5fae8262-b78e-4366-8929-a5d6aac95320}" enabled="1" method="Standard" siteId="{cf36141c-ddd7-45a7-b073-111f66d0b30c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241</Words>
  <Application>Microsoft Office PowerPoint</Application>
  <PresentationFormat>Widescreen</PresentationFormat>
  <Paragraphs>46</Paragraphs>
  <Slides>12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AppleStorm</vt:lpstr>
      <vt:lpstr>Arial</vt:lpstr>
      <vt:lpstr>Calibri</vt:lpstr>
      <vt:lpstr>Consolas</vt:lpstr>
      <vt:lpstr>Open Sans</vt:lpstr>
      <vt:lpstr>Open Sans Semibold</vt:lpstr>
      <vt:lpstr>Segoe UI Semibold</vt:lpstr>
      <vt:lpstr>1_Office Theme</vt:lpstr>
      <vt:lpstr>PowerPoint Presentation</vt:lpstr>
      <vt:lpstr>Rob Sewell</vt:lpstr>
      <vt:lpstr>Sponsors</vt:lpstr>
      <vt:lpstr>PowerPoint Presentation</vt:lpstr>
      <vt:lpstr>Ask me questions anytime</vt:lpstr>
      <vt:lpstr>Pop Quiz</vt:lpstr>
      <vt:lpstr>Pop Quiz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Sponsors</dc:title>
  <dc:creator>Paul Andrew</dc:creator>
  <cp:lastModifiedBy>Rob Sewell</cp:lastModifiedBy>
  <cp:revision>2</cp:revision>
  <dcterms:created xsi:type="dcterms:W3CDTF">2022-09-26T15:28:17Z</dcterms:created>
  <dcterms:modified xsi:type="dcterms:W3CDTF">2022-10-05T15:50:21Z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0x01010022D5290484D9884794954CCA19E7E6C8</vt:lpwstr>
  </property>
</Properties>
</file>